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78" r:id="rId2"/>
    <p:sldMasterId id="2147483816" r:id="rId3"/>
    <p:sldMasterId id="2147483829" r:id="rId4"/>
  </p:sldMasterIdLst>
  <p:notesMasterIdLst>
    <p:notesMasterId r:id="rId19"/>
  </p:notesMasterIdLst>
  <p:sldIdLst>
    <p:sldId id="296" r:id="rId5"/>
    <p:sldId id="318" r:id="rId6"/>
    <p:sldId id="268" r:id="rId7"/>
    <p:sldId id="314" r:id="rId8"/>
    <p:sldId id="329" r:id="rId9"/>
    <p:sldId id="320" r:id="rId10"/>
    <p:sldId id="330" r:id="rId11"/>
    <p:sldId id="321" r:id="rId12"/>
    <p:sldId id="323" r:id="rId13"/>
    <p:sldId id="324" r:id="rId14"/>
    <p:sldId id="325" r:id="rId15"/>
    <p:sldId id="326" r:id="rId16"/>
    <p:sldId id="327" r:id="rId17"/>
    <p:sldId id="298" r:id="rId18"/>
  </p:sldIdLst>
  <p:sldSz cx="9144000" cy="5143500" type="screen16x9"/>
  <p:notesSz cx="6797675" cy="9928225"/>
  <p:embeddedFontLs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Ubuntu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ontserrat Light" panose="020B0604020202020204" charset="0"/>
      <p:regular r:id="rId32"/>
      <p:italic r:id="rId33"/>
    </p:embeddedFont>
    <p:embeddedFont>
      <p:font typeface="Segoe UI Light" panose="020B0502040204020203" pitchFamily="34" charset="0"/>
      <p:regular r:id="rId34"/>
      <p: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Montserrat" panose="020B0604020202020204" charset="0"/>
      <p:regular r:id="rId38"/>
      <p:bold r:id="rId39"/>
      <p:italic r:id="rId40"/>
      <p:boldItalic r:id="rId41"/>
    </p:embeddedFont>
    <p:embeddedFont>
      <p:font typeface="Segoe UI" panose="020B0502040204020203" pitchFamily="34" charset="0"/>
      <p:regular r:id="rId42"/>
      <p:bold r:id="rId43"/>
      <p:italic r:id="rId44"/>
      <p:boldItalic r:id="rId45"/>
    </p:embeddedFont>
    <p:embeddedFont>
      <p:font typeface="Georgia" panose="02040502050405020303" pitchFamily="18" charset="0"/>
      <p:regular r:id="rId46"/>
      <p:bold r:id="rId47"/>
      <p:italic r:id="rId48"/>
      <p:boldItalic r:id="rId49"/>
    </p:embeddedFont>
    <p:embeddedFont>
      <p:font typeface="Segoe UI Semibold" panose="020B0702040204020203" pitchFamily="34" charset="0"/>
      <p:bold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uyrzhan Kabi" initials="BK" lastIdx="2" clrIdx="0">
    <p:extLst>
      <p:ext uri="{19B8F6BF-5375-455C-9EA6-DF929625EA0E}">
        <p15:presenceInfo xmlns:p15="http://schemas.microsoft.com/office/powerpoint/2012/main" userId="S-1-5-21-2368740455-296324153-1968939347-42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B4D2"/>
    <a:srgbClr val="FFF4D5"/>
    <a:srgbClr val="F3FFFF"/>
    <a:srgbClr val="CCFFFF"/>
    <a:srgbClr val="F5F9FD"/>
    <a:srgbClr val="FF9933"/>
    <a:srgbClr val="189AB4"/>
    <a:srgbClr val="FFFFFF"/>
    <a:srgbClr val="73A9DB"/>
    <a:srgbClr val="F0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9757E3-7827-42FF-81BD-7B1EFBA8A445}">
  <a:tblStyle styleId="{269757E3-7827-42FF-81BD-7B1EFBA8A445}" styleName="Table_0">
    <a:wholeTbl>
      <a:tcTxStyle b="off" i="off">
        <a:font>
          <a:latin typeface="Helvetica Neue Medium"/>
          <a:ea typeface="Helvetica Neue Medium"/>
          <a:cs typeface="Helvetica Neue Medium"/>
        </a:font>
        <a:srgbClr val="5B5854"/>
      </a:tcTxStyle>
      <a:tcStyle>
        <a:tcBdr>
          <a:left>
            <a:ln w="25400" cap="flat" cmpd="sng">
              <a:solidFill>
                <a:srgbClr val="5B5854"/>
              </a:solidFill>
              <a:prstDash val="dashDot"/>
              <a:round/>
              <a:headEnd type="none" w="sm" len="sm"/>
              <a:tailEnd type="none" w="sm" len="sm"/>
            </a:ln>
          </a:left>
          <a:right>
            <a:ln w="25400" cap="flat" cmpd="sng">
              <a:solidFill>
                <a:srgbClr val="5B5854"/>
              </a:solidFill>
              <a:prstDash val="dashDot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25400" cap="flat" cmpd="sng">
              <a:solidFill>
                <a:srgbClr val="5B5854"/>
              </a:solidFill>
              <a:prstDash val="dashDot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A8DFCA">
              <a:alpha val="16862"/>
            </a:srgbClr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 Neue"/>
          <a:ea typeface="Helvetica Neue"/>
          <a:cs typeface="Helvetica Neue"/>
        </a:font>
        <a:srgbClr val="5B5854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381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809E35">
              <a:alpha val="9803"/>
            </a:srgb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5B5854"/>
      </a:tcTxStyle>
      <a:tcStyle>
        <a:tcBdr>
          <a:left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 Neue"/>
          <a:ea typeface="Helvetica Neue"/>
          <a:cs typeface="Helvetica Neue"/>
        </a:font>
        <a:srgbClr val="5B5854"/>
      </a:tcTxStyle>
      <a:tcStyle>
        <a:tcBdr>
          <a:left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619E5C">
              <a:alpha val="14901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7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051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51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font" Target="fonts/font31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font" Target="fonts/font30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font" Target="fonts/font29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32.fntdata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023016341570591"/>
          <c:y val="9.2451100915602588E-2"/>
          <c:w val="0.70708949565584622"/>
          <c:h val="0.62035530907964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5A2C-4FC6-8F38-A5D9F6E079A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5A2C-4FC6-8F38-A5D9F6E079A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5A2C-4FC6-8F38-A5D9F6E079A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5A2C-4FC6-8F38-A5D9F6E079AD}"/>
              </c:ext>
            </c:extLst>
          </c:dPt>
          <c:dLbls>
            <c:dLbl>
              <c:idx val="0"/>
              <c:layout>
                <c:manualLayout>
                  <c:x val="-0.23761498810010237"/>
                  <c:y val="-6.3730816985125241E-2"/>
                </c:manualLayout>
              </c:layout>
              <c:tx>
                <c:rich>
                  <a:bodyPr/>
                  <a:lstStyle/>
                  <a:p>
                    <a:fld id="{42616D18-CFCE-4ECF-9DE5-FCB75DF154D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A2C-4FC6-8F38-A5D9F6E079A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CAB8254-B880-4FFE-A139-D83A222FC7B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A2C-4FC6-8F38-A5D9F6E079A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E3C34E6-88A0-4191-B21F-540D11ACC747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A2C-4FC6-8F38-A5D9F6E079A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A241521A-3483-456C-B1BC-EEDB2C65F655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A2C-4FC6-8F38-A5D9F6E079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Амортизация 
29 413 265 тыс. тенге</c:v>
                </c:pt>
                <c:pt idx="1">
                  <c:v>Техническое и сервисное обслуживание  
13 023 443 тыс. тенге</c:v>
                </c:pt>
                <c:pt idx="2">
                  <c:v>Газ на СНиТП 
6 382 728 тыс. тенге</c:v>
                </c:pt>
                <c:pt idx="3">
                  <c:v>Прочие затраты 
4 649 341 тыс. тенге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0.24</c:v>
                </c:pt>
                <c:pt idx="2">
                  <c:v>0.12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2C-4FC6-8F38-A5D9F6E079A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0782723085560963"/>
          <c:w val="1"/>
          <c:h val="0.37784388104025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48835953963655"/>
          <c:y val="9.8886635607188481E-2"/>
          <c:w val="0.65240893691218627"/>
          <c:h val="0.573161388008014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CBF-46D5-AA15-41CD40AEE5D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CBF-46D5-AA15-41CD40AEE5D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CBF-46D5-AA15-41CD40AEE5D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43619388-179E-42F1-9E85-85971684F718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BF-46D5-AA15-41CD40AEE5D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CF5E36C-D9B2-4152-9816-BA9E05D92CCD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BF-46D5-AA15-41CD40AEE5D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F364B7F-099E-4328-AB87-4CFF0FCA249C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CBF-46D5-AA15-41CD40AEE5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выплату возгнаграждений 
10 549 399    тыс. тенге</c:v>
                </c:pt>
                <c:pt idx="1">
                  <c:v>Общие и административные расходы 
5 061 676  тыс. тенге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BF-46D5-AA15-41CD40AEE5D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6903201437743016E-2"/>
          <c:y val="0.55491284664475549"/>
          <c:w val="0.81839541280960049"/>
          <c:h val="0.20688369113892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1463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6" tIns="92076" rIns="92076" bIns="92076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9567f43248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517525"/>
            <a:ext cx="4597400" cy="258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" name="Google Shape;11;g9567f43248_2_61:notes"/>
          <p:cNvSpPr txBox="1">
            <a:spLocks noGrp="1"/>
          </p:cNvSpPr>
          <p:nvPr>
            <p:ph type="body" idx="1"/>
          </p:nvPr>
        </p:nvSpPr>
        <p:spPr>
          <a:xfrm>
            <a:off x="624463" y="3275215"/>
            <a:ext cx="3434531" cy="3102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716" tIns="31848" rIns="63716" bIns="3184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2249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9567f43248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" name="Google Shape;11;g9567f43248_2_61:notes"/>
          <p:cNvSpPr txBox="1">
            <a:spLocks noGrp="1"/>
          </p:cNvSpPr>
          <p:nvPr>
            <p:ph type="body" idx="1"/>
          </p:nvPr>
        </p:nvSpPr>
        <p:spPr>
          <a:xfrm>
            <a:off x="906358" y="4715909"/>
            <a:ext cx="4984962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6" tIns="46025" rIns="92076" bIns="4602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541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9567f43248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" name="Google Shape;11;g9567f43248_2_61:notes"/>
          <p:cNvSpPr txBox="1">
            <a:spLocks noGrp="1"/>
          </p:cNvSpPr>
          <p:nvPr>
            <p:ph type="body" idx="1"/>
          </p:nvPr>
        </p:nvSpPr>
        <p:spPr>
          <a:xfrm>
            <a:off x="906358" y="4715909"/>
            <a:ext cx="4984962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6" tIns="46025" rIns="92076" bIns="4602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284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9567f43248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" name="Google Shape;11;g9567f43248_2_61:notes"/>
          <p:cNvSpPr txBox="1">
            <a:spLocks noGrp="1"/>
          </p:cNvSpPr>
          <p:nvPr>
            <p:ph type="body" idx="1"/>
          </p:nvPr>
        </p:nvSpPr>
        <p:spPr>
          <a:xfrm>
            <a:off x="906358" y="4715909"/>
            <a:ext cx="4984962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6" tIns="46025" rIns="92076" bIns="4602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2543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9567f43248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" name="Google Shape;11;g9567f43248_2_61:notes"/>
          <p:cNvSpPr txBox="1">
            <a:spLocks noGrp="1"/>
          </p:cNvSpPr>
          <p:nvPr>
            <p:ph type="body" idx="1"/>
          </p:nvPr>
        </p:nvSpPr>
        <p:spPr>
          <a:xfrm>
            <a:off x="906358" y="4715909"/>
            <a:ext cx="4984962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6" tIns="46025" rIns="92076" bIns="4602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65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9567f43248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" name="Google Shape;11;g9567f43248_2_61:notes"/>
          <p:cNvSpPr txBox="1">
            <a:spLocks noGrp="1"/>
          </p:cNvSpPr>
          <p:nvPr>
            <p:ph type="body" idx="1"/>
          </p:nvPr>
        </p:nvSpPr>
        <p:spPr>
          <a:xfrm>
            <a:off x="906358" y="4715909"/>
            <a:ext cx="4984962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6" tIns="46025" rIns="92076" bIns="4602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321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9567f43248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" name="Google Shape;11;g9567f43248_2_61:notes"/>
          <p:cNvSpPr txBox="1">
            <a:spLocks noGrp="1"/>
          </p:cNvSpPr>
          <p:nvPr>
            <p:ph type="body" idx="1"/>
          </p:nvPr>
        </p:nvSpPr>
        <p:spPr>
          <a:xfrm>
            <a:off x="906358" y="4715909"/>
            <a:ext cx="4984962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6" tIns="46025" rIns="92076" bIns="4602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740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9567f43248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" name="Google Shape;11;g9567f43248_2_61:notes"/>
          <p:cNvSpPr txBox="1">
            <a:spLocks noGrp="1"/>
          </p:cNvSpPr>
          <p:nvPr>
            <p:ph type="body" idx="1"/>
          </p:nvPr>
        </p:nvSpPr>
        <p:spPr>
          <a:xfrm>
            <a:off x="906358" y="4715909"/>
            <a:ext cx="4984962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6" tIns="46025" rIns="92076" bIns="4602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35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9567f43248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" name="Google Shape;11;g9567f43248_2_61:notes"/>
          <p:cNvSpPr txBox="1">
            <a:spLocks noGrp="1"/>
          </p:cNvSpPr>
          <p:nvPr>
            <p:ph type="body" idx="1"/>
          </p:nvPr>
        </p:nvSpPr>
        <p:spPr>
          <a:xfrm>
            <a:off x="906358" y="4715909"/>
            <a:ext cx="4984962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6" tIns="46025" rIns="92076" bIns="4602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92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9567f43248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" name="Google Shape;11;g9567f43248_2_61:notes"/>
          <p:cNvSpPr txBox="1">
            <a:spLocks noGrp="1"/>
          </p:cNvSpPr>
          <p:nvPr>
            <p:ph type="body" idx="1"/>
          </p:nvPr>
        </p:nvSpPr>
        <p:spPr>
          <a:xfrm>
            <a:off x="906358" y="4715909"/>
            <a:ext cx="4984962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6" tIns="46025" rIns="92076" bIns="4602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47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9567f43248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" name="Google Shape;11;g9567f43248_2_61:notes"/>
          <p:cNvSpPr txBox="1">
            <a:spLocks noGrp="1"/>
          </p:cNvSpPr>
          <p:nvPr>
            <p:ph type="body" idx="1"/>
          </p:nvPr>
        </p:nvSpPr>
        <p:spPr>
          <a:xfrm>
            <a:off x="906358" y="4715909"/>
            <a:ext cx="4984962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6" tIns="46025" rIns="92076" bIns="4602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40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9567f43248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" name="Google Shape;11;g9567f43248_2_61:notes"/>
          <p:cNvSpPr txBox="1">
            <a:spLocks noGrp="1"/>
          </p:cNvSpPr>
          <p:nvPr>
            <p:ph type="body" idx="1"/>
          </p:nvPr>
        </p:nvSpPr>
        <p:spPr>
          <a:xfrm>
            <a:off x="906358" y="4715909"/>
            <a:ext cx="4984962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6" tIns="46025" rIns="92076" bIns="4602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816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9567f43248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" name="Google Shape;11;g9567f43248_2_61:notes"/>
          <p:cNvSpPr txBox="1">
            <a:spLocks noGrp="1"/>
          </p:cNvSpPr>
          <p:nvPr>
            <p:ph type="body" idx="1"/>
          </p:nvPr>
        </p:nvSpPr>
        <p:spPr>
          <a:xfrm>
            <a:off x="906358" y="4715909"/>
            <a:ext cx="4984962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6" tIns="46025" rIns="92076" bIns="4602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71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oleObject" Target="../embeddings/oleObject3.bin"/><Relationship Id="rId2" Type="http://schemas.openxmlformats.org/officeDocument/2006/relationships/tags" Target="../tags/tag29.xml"/><Relationship Id="rId1" Type="http://schemas.openxmlformats.org/officeDocument/2006/relationships/vmlDrawing" Target="../drawings/vmlDrawing2.vml"/><Relationship Id="rId6" Type="http://schemas.openxmlformats.org/officeDocument/2006/relationships/tags" Target="../tags/tag33.xml"/><Relationship Id="rId11" Type="http://schemas.openxmlformats.org/officeDocument/2006/relationships/image" Target="../media/image2.emf"/><Relationship Id="rId5" Type="http://schemas.openxmlformats.org/officeDocument/2006/relationships/tags" Target="../tags/tag32.xml"/><Relationship Id="rId10" Type="http://schemas.openxmlformats.org/officeDocument/2006/relationships/oleObject" Target="../embeddings/oleObject2.bin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7.xml"/><Relationship Id="rId7" Type="http://schemas.openxmlformats.org/officeDocument/2006/relationships/image" Target="../media/image1.emf"/><Relationship Id="rId2" Type="http://schemas.openxmlformats.org/officeDocument/2006/relationships/tags" Target="../tags/tag3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38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4.v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10" Type="http://schemas.openxmlformats.org/officeDocument/2006/relationships/image" Target="../media/image2.emf"/><Relationship Id="rId4" Type="http://schemas.openxmlformats.org/officeDocument/2006/relationships/tags" Target="../tags/tag41.xml"/><Relationship Id="rId9" Type="http://schemas.openxmlformats.org/officeDocument/2006/relationships/oleObject" Target="../embeddings/oleObject5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vmlDrawing" Target="../drawings/vmlDrawing5.v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10" Type="http://schemas.openxmlformats.org/officeDocument/2006/relationships/image" Target="../media/image2.emf"/><Relationship Id="rId4" Type="http://schemas.openxmlformats.org/officeDocument/2006/relationships/tags" Target="../tags/tag47.xml"/><Relationship Id="rId9" Type="http://schemas.openxmlformats.org/officeDocument/2006/relationships/oleObject" Target="../embeddings/oleObject6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vmlDrawing" Target="../drawings/vmlDrawing6.v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10" Type="http://schemas.openxmlformats.org/officeDocument/2006/relationships/image" Target="../media/image2.emf"/><Relationship Id="rId4" Type="http://schemas.openxmlformats.org/officeDocument/2006/relationships/tags" Target="../tags/tag53.xml"/><Relationship Id="rId9" Type="http://schemas.openxmlformats.org/officeDocument/2006/relationships/oleObject" Target="../embeddings/oleObject7.bin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7.vml"/><Relationship Id="rId6" Type="http://schemas.openxmlformats.org/officeDocument/2006/relationships/tags" Target="../tags/tag61.xml"/><Relationship Id="rId11" Type="http://schemas.openxmlformats.org/officeDocument/2006/relationships/image" Target="../media/image2.emf"/><Relationship Id="rId5" Type="http://schemas.openxmlformats.org/officeDocument/2006/relationships/tags" Target="../tags/tag60.xml"/><Relationship Id="rId10" Type="http://schemas.openxmlformats.org/officeDocument/2006/relationships/oleObject" Target="../embeddings/oleObject8.bin"/><Relationship Id="rId4" Type="http://schemas.openxmlformats.org/officeDocument/2006/relationships/tags" Target="../tags/tag59.xml"/><Relationship Id="rId9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1.emf"/><Relationship Id="rId2" Type="http://schemas.openxmlformats.org/officeDocument/2006/relationships/tags" Target="../tags/tag64.xml"/><Relationship Id="rId1" Type="http://schemas.openxmlformats.org/officeDocument/2006/relationships/vmlDrawing" Target="../drawings/vmlDrawing8.vml"/><Relationship Id="rId6" Type="http://schemas.openxmlformats.org/officeDocument/2006/relationships/tags" Target="../tags/tag68.xml"/><Relationship Id="rId11" Type="http://schemas.openxmlformats.org/officeDocument/2006/relationships/oleObject" Target="../embeddings/oleObject9.bin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1.emf"/><Relationship Id="rId2" Type="http://schemas.openxmlformats.org/officeDocument/2006/relationships/tags" Target="../tags/tag72.xml"/><Relationship Id="rId1" Type="http://schemas.openxmlformats.org/officeDocument/2006/relationships/vmlDrawing" Target="../drawings/vmlDrawing9.vml"/><Relationship Id="rId6" Type="http://schemas.openxmlformats.org/officeDocument/2006/relationships/tags" Target="../tags/tag76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75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1.emf"/><Relationship Id="rId2" Type="http://schemas.openxmlformats.org/officeDocument/2006/relationships/tags" Target="../tags/tag80.xml"/><Relationship Id="rId1" Type="http://schemas.openxmlformats.org/officeDocument/2006/relationships/vmlDrawing" Target="../drawings/vmlDrawing10.vml"/><Relationship Id="rId6" Type="http://schemas.openxmlformats.org/officeDocument/2006/relationships/tags" Target="../tags/tag84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83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82.xml"/><Relationship Id="rId9" Type="http://schemas.openxmlformats.org/officeDocument/2006/relationships/tags" Target="../tags/tag87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" Type="http://schemas.openxmlformats.org/officeDocument/2006/relationships/vmlDrawing" Target="../drawings/vmlDrawing11.vml"/><Relationship Id="rId6" Type="http://schemas.openxmlformats.org/officeDocument/2006/relationships/tags" Target="../tags/tag92.xml"/><Relationship Id="rId11" Type="http://schemas.openxmlformats.org/officeDocument/2006/relationships/image" Target="../media/image4.emf"/><Relationship Id="rId5" Type="http://schemas.openxmlformats.org/officeDocument/2006/relationships/tags" Target="../tags/tag91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90.xml"/><Relationship Id="rId9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1.emf"/><Relationship Id="rId2" Type="http://schemas.openxmlformats.org/officeDocument/2006/relationships/tags" Target="../tags/tag95.xml"/><Relationship Id="rId1" Type="http://schemas.openxmlformats.org/officeDocument/2006/relationships/vmlDrawing" Target="../drawings/vmlDrawing12.vml"/><Relationship Id="rId6" Type="http://schemas.openxmlformats.org/officeDocument/2006/relationships/tags" Target="../tags/tag99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98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97.xml"/><Relationship Id="rId9" Type="http://schemas.openxmlformats.org/officeDocument/2006/relationships/tags" Target="../tags/tag10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10" Type="http://schemas.openxmlformats.org/officeDocument/2006/relationships/image" Target="../media/image2.emf"/><Relationship Id="rId4" Type="http://schemas.openxmlformats.org/officeDocument/2006/relationships/tags" Target="../tags/tag105.xml"/><Relationship Id="rId9" Type="http://schemas.openxmlformats.org/officeDocument/2006/relationships/oleObject" Target="../embeddings/oleObject14.bin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10.xml"/><Relationship Id="rId7" Type="http://schemas.openxmlformats.org/officeDocument/2006/relationships/oleObject" Target="../embeddings/oleObject15.bin"/><Relationship Id="rId2" Type="http://schemas.openxmlformats.org/officeDocument/2006/relationships/tags" Target="../tags/tag109.xml"/><Relationship Id="rId1" Type="http://schemas.openxmlformats.org/officeDocument/2006/relationships/vmlDrawing" Target="../drawings/vmlDrawing14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oleObject" Target="../embeddings/oleObject17.bin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0" Type="http://schemas.openxmlformats.org/officeDocument/2006/relationships/tags" Target="../tags/tag123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126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9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9.bin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13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9" Type="http://schemas.openxmlformats.org/officeDocument/2006/relationships/image" Target="../media/image2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Plan Dark">
  <p:cSld name="CUSTOM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3"/>
            <a:ext cx="4629151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4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950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1223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8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8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342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title">
  <p:cSld name="Background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082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8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12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792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1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9381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27357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8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8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8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8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58030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2238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5375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23246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74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1543055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3" indent="0">
              <a:buNone/>
              <a:defRPr sz="1051"/>
            </a:lvl2pPr>
            <a:lvl3pPr marL="685766" indent="0">
              <a:buNone/>
              <a:defRPr sz="900"/>
            </a:lvl3pPr>
            <a:lvl4pPr marL="1028648" indent="0">
              <a:buNone/>
              <a:defRPr sz="751"/>
            </a:lvl4pPr>
            <a:lvl5pPr marL="1371532" indent="0">
              <a:buNone/>
              <a:defRPr sz="751"/>
            </a:lvl5pPr>
            <a:lvl6pPr marL="1714415" indent="0">
              <a:buNone/>
              <a:defRPr sz="751"/>
            </a:lvl6pPr>
            <a:lvl7pPr marL="2057297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5407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740574"/>
            <a:ext cx="4629151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8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1543055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3" indent="0">
              <a:buNone/>
              <a:defRPr sz="1051"/>
            </a:lvl2pPr>
            <a:lvl3pPr marL="685766" indent="0">
              <a:buNone/>
              <a:defRPr sz="900"/>
            </a:lvl3pPr>
            <a:lvl4pPr marL="1028648" indent="0">
              <a:buNone/>
              <a:defRPr sz="751"/>
            </a:lvl4pPr>
            <a:lvl5pPr marL="1371532" indent="0">
              <a:buNone/>
              <a:defRPr sz="751"/>
            </a:lvl5pPr>
            <a:lvl6pPr marL="1714415" indent="0">
              <a:buNone/>
              <a:defRPr sz="751"/>
            </a:lvl6pPr>
            <a:lvl7pPr marL="2057297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099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0147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9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9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7146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title">
  <p:cSld name="Background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347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Слайд think-cell" r:id="rId10" imgW="592" imgH="591" progId="TCLayout.ActiveDocument.1">
                  <p:embed/>
                </p:oleObj>
              </mc:Choice>
              <mc:Fallback>
                <p:oleObj name="Слайд think-cell" r:id="rId10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ru-RU" sz="33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70771F-0480-42FE-BB78-FE86BD1CCAF5}"/>
              </a:ext>
            </a:extLst>
          </p:cNvPr>
          <p:cNvGrpSpPr/>
          <p:nvPr/>
        </p:nvGrpSpPr>
        <p:grpSpPr>
          <a:xfrm>
            <a:off x="414127" y="-1"/>
            <a:ext cx="2226443" cy="5144196"/>
            <a:chOff x="552168" y="-1"/>
            <a:chExt cx="2968591" cy="6858928"/>
          </a:xfrm>
          <a:effectLst/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6A0DF5-1ED5-4D11-8618-4C04F27E66D7}"/>
                </a:ext>
              </a:extLst>
            </p:cNvPr>
            <p:cNvSpPr/>
            <p:nvPr userDrawn="1"/>
          </p:nvSpPr>
          <p:spPr>
            <a:xfrm>
              <a:off x="552168" y="3489137"/>
              <a:ext cx="2051497" cy="3369790"/>
            </a:xfrm>
            <a:custGeom>
              <a:avLst/>
              <a:gdLst>
                <a:gd name="connsiteX0" fmla="*/ 80216 w 280812"/>
                <a:gd name="connsiteY0" fmla="*/ 1143 h 461962"/>
                <a:gd name="connsiteX1" fmla="*/ 83645 w 280812"/>
                <a:gd name="connsiteY1" fmla="*/ 0 h 461962"/>
                <a:gd name="connsiteX2" fmla="*/ 101552 w 280812"/>
                <a:gd name="connsiteY2" fmla="*/ 0 h 461962"/>
                <a:gd name="connsiteX3" fmla="*/ 211185 w 280812"/>
                <a:gd name="connsiteY3" fmla="*/ 190119 h 461962"/>
                <a:gd name="connsiteX4" fmla="*/ 263667 w 280812"/>
                <a:gd name="connsiteY4" fmla="*/ 259652 h 461962"/>
                <a:gd name="connsiteX5" fmla="*/ 263667 w 280812"/>
                <a:gd name="connsiteY5" fmla="*/ 358616 h 461962"/>
                <a:gd name="connsiteX6" fmla="*/ 187182 w 280812"/>
                <a:gd name="connsiteY6" fmla="*/ 461963 h 461962"/>
                <a:gd name="connsiteX7" fmla="*/ 169751 w 280812"/>
                <a:gd name="connsiteY7" fmla="*/ 368046 h 461962"/>
                <a:gd name="connsiteX8" fmla="*/ 19827 w 280812"/>
                <a:gd name="connsiteY8" fmla="*/ 175165 h 461962"/>
                <a:gd name="connsiteX9" fmla="*/ 15446 w 280812"/>
                <a:gd name="connsiteY9" fmla="*/ 82010 h 461962"/>
                <a:gd name="connsiteX10" fmla="*/ 65071 w 280812"/>
                <a:gd name="connsiteY10" fmla="*/ 12192 h 461962"/>
                <a:gd name="connsiteX11" fmla="*/ 80216 w 280812"/>
                <a:gd name="connsiteY11" fmla="*/ 1143 h 46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812" h="461962">
                  <a:moveTo>
                    <a:pt x="80216" y="1143"/>
                  </a:moveTo>
                  <a:lnTo>
                    <a:pt x="83645" y="0"/>
                  </a:lnTo>
                  <a:lnTo>
                    <a:pt x="101552" y="0"/>
                  </a:lnTo>
                  <a:lnTo>
                    <a:pt x="211185" y="190119"/>
                  </a:lnTo>
                  <a:lnTo>
                    <a:pt x="263667" y="259652"/>
                  </a:lnTo>
                  <a:cubicBezTo>
                    <a:pt x="263667" y="259652"/>
                    <a:pt x="302244" y="305562"/>
                    <a:pt x="263667" y="358616"/>
                  </a:cubicBezTo>
                  <a:lnTo>
                    <a:pt x="187182" y="461963"/>
                  </a:lnTo>
                  <a:cubicBezTo>
                    <a:pt x="187182" y="461963"/>
                    <a:pt x="207565" y="419005"/>
                    <a:pt x="169751" y="368046"/>
                  </a:cubicBezTo>
                  <a:lnTo>
                    <a:pt x="19827" y="175165"/>
                  </a:lnTo>
                  <a:cubicBezTo>
                    <a:pt x="19827" y="175165"/>
                    <a:pt x="-21702" y="123444"/>
                    <a:pt x="15446" y="82010"/>
                  </a:cubicBezTo>
                  <a:lnTo>
                    <a:pt x="65071" y="12192"/>
                  </a:lnTo>
                  <a:cubicBezTo>
                    <a:pt x="68786" y="6953"/>
                    <a:pt x="74120" y="3048"/>
                    <a:pt x="80216" y="1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C4AFB"/>
                </a:gs>
                <a:gs pos="100000">
                  <a:schemeClr val="accent2"/>
                </a:gs>
                <a:gs pos="50000">
                  <a:srgbClr val="389BE8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ru-RU" sz="10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DC690D2-7549-45A3-B194-E19223D79BF6}"/>
                </a:ext>
              </a:extLst>
            </p:cNvPr>
            <p:cNvSpPr/>
            <p:nvPr userDrawn="1"/>
          </p:nvSpPr>
          <p:spPr>
            <a:xfrm>
              <a:off x="1118620" y="3489137"/>
              <a:ext cx="1570329" cy="1419791"/>
            </a:xfrm>
            <a:custGeom>
              <a:avLst/>
              <a:gdLst>
                <a:gd name="connsiteX0" fmla="*/ 1825 w 214949"/>
                <a:gd name="connsiteY0" fmla="*/ 13811 h 192405"/>
                <a:gd name="connsiteX1" fmla="*/ 136128 w 214949"/>
                <a:gd name="connsiteY1" fmla="*/ 190119 h 192405"/>
                <a:gd name="connsiteX2" fmla="*/ 206327 w 214949"/>
                <a:gd name="connsiteY2" fmla="*/ 192405 h 192405"/>
                <a:gd name="connsiteX3" fmla="*/ 213185 w 214949"/>
                <a:gd name="connsiteY3" fmla="*/ 178689 h 192405"/>
                <a:gd name="connsiteX4" fmla="*/ 76025 w 214949"/>
                <a:gd name="connsiteY4" fmla="*/ 0 h 192405"/>
                <a:gd name="connsiteX5" fmla="*/ 8588 w 214949"/>
                <a:gd name="connsiteY5" fmla="*/ 0 h 192405"/>
                <a:gd name="connsiteX6" fmla="*/ 1825 w 214949"/>
                <a:gd name="connsiteY6" fmla="*/ 13811 h 192405"/>
                <a:gd name="connsiteX0" fmla="*/ 1825 w 214949"/>
                <a:gd name="connsiteY0" fmla="*/ 13811 h 192405"/>
                <a:gd name="connsiteX1" fmla="*/ 131122 w 214949"/>
                <a:gd name="connsiteY1" fmla="*/ 190119 h 192405"/>
                <a:gd name="connsiteX2" fmla="*/ 206327 w 214949"/>
                <a:gd name="connsiteY2" fmla="*/ 192405 h 192405"/>
                <a:gd name="connsiteX3" fmla="*/ 213185 w 214949"/>
                <a:gd name="connsiteY3" fmla="*/ 178689 h 192405"/>
                <a:gd name="connsiteX4" fmla="*/ 76025 w 214949"/>
                <a:gd name="connsiteY4" fmla="*/ 0 h 192405"/>
                <a:gd name="connsiteX5" fmla="*/ 8588 w 214949"/>
                <a:gd name="connsiteY5" fmla="*/ 0 h 192405"/>
                <a:gd name="connsiteX6" fmla="*/ 1825 w 214949"/>
                <a:gd name="connsiteY6" fmla="*/ 13811 h 192405"/>
                <a:gd name="connsiteX0" fmla="*/ 1825 w 214949"/>
                <a:gd name="connsiteY0" fmla="*/ 13811 h 194638"/>
                <a:gd name="connsiteX1" fmla="*/ 132026 w 214949"/>
                <a:gd name="connsiteY1" fmla="*/ 194638 h 194638"/>
                <a:gd name="connsiteX2" fmla="*/ 206327 w 214949"/>
                <a:gd name="connsiteY2" fmla="*/ 192405 h 194638"/>
                <a:gd name="connsiteX3" fmla="*/ 213185 w 214949"/>
                <a:gd name="connsiteY3" fmla="*/ 178689 h 194638"/>
                <a:gd name="connsiteX4" fmla="*/ 76025 w 214949"/>
                <a:gd name="connsiteY4" fmla="*/ 0 h 194638"/>
                <a:gd name="connsiteX5" fmla="*/ 8588 w 214949"/>
                <a:gd name="connsiteY5" fmla="*/ 0 h 194638"/>
                <a:gd name="connsiteX6" fmla="*/ 1825 w 214949"/>
                <a:gd name="connsiteY6" fmla="*/ 13811 h 194638"/>
                <a:gd name="connsiteX0" fmla="*/ 1825 w 214949"/>
                <a:gd name="connsiteY0" fmla="*/ 13811 h 194638"/>
                <a:gd name="connsiteX1" fmla="*/ 140160 w 214949"/>
                <a:gd name="connsiteY1" fmla="*/ 194638 h 194638"/>
                <a:gd name="connsiteX2" fmla="*/ 206327 w 214949"/>
                <a:gd name="connsiteY2" fmla="*/ 192405 h 194638"/>
                <a:gd name="connsiteX3" fmla="*/ 213185 w 214949"/>
                <a:gd name="connsiteY3" fmla="*/ 178689 h 194638"/>
                <a:gd name="connsiteX4" fmla="*/ 76025 w 214949"/>
                <a:gd name="connsiteY4" fmla="*/ 0 h 194638"/>
                <a:gd name="connsiteX5" fmla="*/ 8588 w 214949"/>
                <a:gd name="connsiteY5" fmla="*/ 0 h 194638"/>
                <a:gd name="connsiteX6" fmla="*/ 1825 w 214949"/>
                <a:gd name="connsiteY6" fmla="*/ 13811 h 194638"/>
                <a:gd name="connsiteX0" fmla="*/ 1825 w 214949"/>
                <a:gd name="connsiteY0" fmla="*/ 13811 h 194638"/>
                <a:gd name="connsiteX1" fmla="*/ 139256 w 214949"/>
                <a:gd name="connsiteY1" fmla="*/ 194638 h 194638"/>
                <a:gd name="connsiteX2" fmla="*/ 206327 w 214949"/>
                <a:gd name="connsiteY2" fmla="*/ 192405 h 194638"/>
                <a:gd name="connsiteX3" fmla="*/ 213185 w 214949"/>
                <a:gd name="connsiteY3" fmla="*/ 178689 h 194638"/>
                <a:gd name="connsiteX4" fmla="*/ 76025 w 214949"/>
                <a:gd name="connsiteY4" fmla="*/ 0 h 194638"/>
                <a:gd name="connsiteX5" fmla="*/ 8588 w 214949"/>
                <a:gd name="connsiteY5" fmla="*/ 0 h 194638"/>
                <a:gd name="connsiteX6" fmla="*/ 1825 w 214949"/>
                <a:gd name="connsiteY6" fmla="*/ 13811 h 194638"/>
                <a:gd name="connsiteX0" fmla="*/ 1825 w 214949"/>
                <a:gd name="connsiteY0" fmla="*/ 13811 h 194638"/>
                <a:gd name="connsiteX1" fmla="*/ 138352 w 214949"/>
                <a:gd name="connsiteY1" fmla="*/ 194638 h 194638"/>
                <a:gd name="connsiteX2" fmla="*/ 206327 w 214949"/>
                <a:gd name="connsiteY2" fmla="*/ 192405 h 194638"/>
                <a:gd name="connsiteX3" fmla="*/ 213185 w 214949"/>
                <a:gd name="connsiteY3" fmla="*/ 178689 h 194638"/>
                <a:gd name="connsiteX4" fmla="*/ 76025 w 214949"/>
                <a:gd name="connsiteY4" fmla="*/ 0 h 194638"/>
                <a:gd name="connsiteX5" fmla="*/ 8588 w 214949"/>
                <a:gd name="connsiteY5" fmla="*/ 0 h 194638"/>
                <a:gd name="connsiteX6" fmla="*/ 1825 w 214949"/>
                <a:gd name="connsiteY6" fmla="*/ 13811 h 194638"/>
                <a:gd name="connsiteX0" fmla="*/ 1825 w 214949"/>
                <a:gd name="connsiteY0" fmla="*/ 13811 h 194638"/>
                <a:gd name="connsiteX1" fmla="*/ 136544 w 214949"/>
                <a:gd name="connsiteY1" fmla="*/ 194638 h 194638"/>
                <a:gd name="connsiteX2" fmla="*/ 206327 w 214949"/>
                <a:gd name="connsiteY2" fmla="*/ 192405 h 194638"/>
                <a:gd name="connsiteX3" fmla="*/ 213185 w 214949"/>
                <a:gd name="connsiteY3" fmla="*/ 178689 h 194638"/>
                <a:gd name="connsiteX4" fmla="*/ 76025 w 214949"/>
                <a:gd name="connsiteY4" fmla="*/ 0 h 194638"/>
                <a:gd name="connsiteX5" fmla="*/ 8588 w 214949"/>
                <a:gd name="connsiteY5" fmla="*/ 0 h 194638"/>
                <a:gd name="connsiteX6" fmla="*/ 1825 w 214949"/>
                <a:gd name="connsiteY6" fmla="*/ 13811 h 19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949" h="194638">
                  <a:moveTo>
                    <a:pt x="1825" y="13811"/>
                  </a:moveTo>
                  <a:lnTo>
                    <a:pt x="136544" y="194638"/>
                  </a:lnTo>
                  <a:lnTo>
                    <a:pt x="206327" y="192405"/>
                  </a:lnTo>
                  <a:cubicBezTo>
                    <a:pt x="213471" y="192405"/>
                    <a:pt x="217471" y="184309"/>
                    <a:pt x="213185" y="178689"/>
                  </a:cubicBezTo>
                  <a:lnTo>
                    <a:pt x="76025" y="0"/>
                  </a:lnTo>
                  <a:lnTo>
                    <a:pt x="8588" y="0"/>
                  </a:lnTo>
                  <a:cubicBezTo>
                    <a:pt x="1444" y="0"/>
                    <a:pt x="-2556" y="8192"/>
                    <a:pt x="1825" y="138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C7EA6"/>
                </a:gs>
                <a:gs pos="100000">
                  <a:srgbClr val="293A8C"/>
                </a:gs>
              </a:gsLst>
              <a:lin ang="54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ru-RU" sz="10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DF4DF86-2817-405E-AAC5-95310D96BD8A}"/>
                </a:ext>
              </a:extLst>
            </p:cNvPr>
            <p:cNvSpPr/>
            <p:nvPr userDrawn="1"/>
          </p:nvSpPr>
          <p:spPr>
            <a:xfrm>
              <a:off x="705166" y="-1"/>
              <a:ext cx="2815593" cy="4843466"/>
            </a:xfrm>
            <a:custGeom>
              <a:avLst/>
              <a:gdLst>
                <a:gd name="connsiteX0" fmla="*/ 151288 w 385402"/>
                <a:gd name="connsiteY0" fmla="*/ 95 h 663987"/>
                <a:gd name="connsiteX1" fmla="*/ 29749 w 385402"/>
                <a:gd name="connsiteY1" fmla="*/ 168593 h 663987"/>
                <a:gd name="connsiteX2" fmla="*/ 126 w 385402"/>
                <a:gd name="connsiteY2" fmla="*/ 251269 h 663987"/>
                <a:gd name="connsiteX3" fmla="*/ 45370 w 385402"/>
                <a:gd name="connsiteY3" fmla="*/ 372332 h 663987"/>
                <a:gd name="connsiteX4" fmla="*/ 82898 w 385402"/>
                <a:gd name="connsiteY4" fmla="*/ 417481 h 663987"/>
                <a:gd name="connsiteX5" fmla="*/ 272065 w 385402"/>
                <a:gd name="connsiteY5" fmla="*/ 663988 h 663987"/>
                <a:gd name="connsiteX6" fmla="*/ 360266 w 385402"/>
                <a:gd name="connsiteY6" fmla="*/ 539972 h 663987"/>
                <a:gd name="connsiteX7" fmla="*/ 383317 w 385402"/>
                <a:gd name="connsiteY7" fmla="*/ 439484 h 663987"/>
                <a:gd name="connsiteX8" fmla="*/ 344931 w 385402"/>
                <a:gd name="connsiteY8" fmla="*/ 356711 h 663987"/>
                <a:gd name="connsiteX9" fmla="*/ 213867 w 385402"/>
                <a:gd name="connsiteY9" fmla="*/ 189262 h 663987"/>
                <a:gd name="connsiteX10" fmla="*/ 151288 w 385402"/>
                <a:gd name="connsiteY10" fmla="*/ 0 h 66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402" h="663987">
                  <a:moveTo>
                    <a:pt x="151288" y="95"/>
                  </a:moveTo>
                  <a:lnTo>
                    <a:pt x="29749" y="168593"/>
                  </a:lnTo>
                  <a:cubicBezTo>
                    <a:pt x="12318" y="192786"/>
                    <a:pt x="1269" y="221456"/>
                    <a:pt x="126" y="251269"/>
                  </a:cubicBezTo>
                  <a:cubicBezTo>
                    <a:pt x="-1207" y="284893"/>
                    <a:pt x="7651" y="328327"/>
                    <a:pt x="45370" y="372332"/>
                  </a:cubicBezTo>
                  <a:cubicBezTo>
                    <a:pt x="58133" y="387191"/>
                    <a:pt x="70992" y="401955"/>
                    <a:pt x="82898" y="417481"/>
                  </a:cubicBezTo>
                  <a:lnTo>
                    <a:pt x="272065" y="663988"/>
                  </a:lnTo>
                  <a:lnTo>
                    <a:pt x="360266" y="539972"/>
                  </a:lnTo>
                  <a:cubicBezTo>
                    <a:pt x="380936" y="510826"/>
                    <a:pt x="389794" y="474631"/>
                    <a:pt x="383317" y="439484"/>
                  </a:cubicBezTo>
                  <a:cubicBezTo>
                    <a:pt x="378840" y="415481"/>
                    <a:pt x="367886" y="387287"/>
                    <a:pt x="344931" y="356711"/>
                  </a:cubicBezTo>
                  <a:lnTo>
                    <a:pt x="213867" y="189262"/>
                  </a:lnTo>
                  <a:cubicBezTo>
                    <a:pt x="213867" y="189262"/>
                    <a:pt x="136715" y="104775"/>
                    <a:pt x="15128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C4AFB"/>
                </a:gs>
                <a:gs pos="100000">
                  <a:schemeClr val="accent2"/>
                </a:gs>
                <a:gs pos="50000">
                  <a:srgbClr val="389BE8"/>
                </a:gs>
              </a:gsLst>
              <a:lin ang="54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ru-RU" sz="1050"/>
            </a:p>
          </p:txBody>
        </p:sp>
      </p:grpSp>
      <p:sp>
        <p:nvSpPr>
          <p:cNvPr id="13" name="Documenttype">
            <a:extLst>
              <a:ext uri="{FF2B5EF4-FFF2-40B4-BE49-F238E27FC236}">
                <a16:creationId xmlns:a16="http://schemas.microsoft.com/office/drawing/2014/main" id="{6B336CDB-4CAF-4D42-8351-4FC69A8A618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3058931" y="4564220"/>
            <a:ext cx="5667161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ru-RU" sz="105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date</a:t>
            </a:r>
            <a:r>
              <a:rPr lang="ru-RU" dirty="0"/>
              <a:t> </a:t>
            </a:r>
            <a:r>
              <a:rPr lang="ru-RU" dirty="0" err="1"/>
              <a:t>or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/</a:t>
            </a:r>
            <a:r>
              <a:rPr lang="ru-RU" dirty="0" err="1"/>
              <a:t>role</a:t>
            </a:r>
            <a:endParaRPr lang="ru-RU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2741D0E4-32B6-4125-82E3-F0D670A7A3B3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3058931" y="3889450"/>
            <a:ext cx="5667161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ru-RU" sz="15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C20F39E7-31FE-42D2-BD8D-4A6BD537066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058931" y="1636879"/>
            <a:ext cx="5667161" cy="18697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ru-RU" sz="39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A63BD-C24E-426B-A29E-5A587087A8D9}"/>
              </a:ext>
            </a:extLst>
          </p:cNvPr>
          <p:cNvGrpSpPr/>
          <p:nvPr/>
        </p:nvGrpSpPr>
        <p:grpSpPr>
          <a:xfrm>
            <a:off x="7361228" y="248964"/>
            <a:ext cx="1364864" cy="168734"/>
            <a:chOff x="4422203" y="1048348"/>
            <a:chExt cx="1819818" cy="22497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DF23112-8F13-4CDD-92A1-6AA5FFA5D80B}"/>
                </a:ext>
              </a:extLst>
            </p:cNvPr>
            <p:cNvSpPr/>
            <p:nvPr userDrawn="1"/>
          </p:nvSpPr>
          <p:spPr>
            <a:xfrm>
              <a:off x="4422203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0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6E8AE8-298E-4F2A-B37F-7962690CFCD0}"/>
                </a:ext>
              </a:extLst>
            </p:cNvPr>
            <p:cNvSpPr/>
            <p:nvPr userDrawn="1"/>
          </p:nvSpPr>
          <p:spPr>
            <a:xfrm>
              <a:off x="4904469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753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739 w 319373"/>
                <a:gd name="connsiteY6" fmla="*/ 47435 h 321944"/>
                <a:gd name="connsiteX7" fmla="*/ 199549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753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739" y="47435"/>
                  </a:lnTo>
                  <a:lnTo>
                    <a:pt x="199549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8B921EC-8969-40E0-AC80-179F13DEF2DC}"/>
                </a:ext>
              </a:extLst>
            </p:cNvPr>
            <p:cNvSpPr/>
            <p:nvPr userDrawn="1"/>
          </p:nvSpPr>
          <p:spPr>
            <a:xfrm>
              <a:off x="5103289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12C2611-F170-46C4-853C-05548C3EA3BF}"/>
                </a:ext>
              </a:extLst>
            </p:cNvPr>
            <p:cNvSpPr/>
            <p:nvPr userDrawn="1"/>
          </p:nvSpPr>
          <p:spPr>
            <a:xfrm>
              <a:off x="4665303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3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3" y="189357"/>
                  </a:lnTo>
                  <a:lnTo>
                    <a:pt x="157067" y="47149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0B3BCC9-FEFF-442C-9594-E908BEE2C183}"/>
                </a:ext>
              </a:extLst>
            </p:cNvPr>
            <p:cNvSpPr/>
            <p:nvPr userDrawn="1"/>
          </p:nvSpPr>
          <p:spPr>
            <a:xfrm>
              <a:off x="6065425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848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835 w 319373"/>
                <a:gd name="connsiteY6" fmla="*/ 47435 h 321944"/>
                <a:gd name="connsiteX7" fmla="*/ 199644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848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835" y="47435"/>
                  </a:lnTo>
                  <a:lnTo>
                    <a:pt x="199644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457B099-3FEE-4A22-8305-1025DDBC2BA5}"/>
                </a:ext>
              </a:extLst>
            </p:cNvPr>
            <p:cNvSpPr/>
            <p:nvPr userDrawn="1"/>
          </p:nvSpPr>
          <p:spPr>
            <a:xfrm>
              <a:off x="5343680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1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EEF4532-D669-47A7-8567-2D8E2DEB5CB8}"/>
                </a:ext>
              </a:extLst>
            </p:cNvPr>
            <p:cNvSpPr/>
            <p:nvPr userDrawn="1"/>
          </p:nvSpPr>
          <p:spPr>
            <a:xfrm>
              <a:off x="5828211" y="1059553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7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7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8A668A-E2F5-4EF5-AD7D-FB025BACA829}"/>
                </a:ext>
              </a:extLst>
            </p:cNvPr>
            <p:cNvSpPr/>
            <p:nvPr userDrawn="1"/>
          </p:nvSpPr>
          <p:spPr>
            <a:xfrm>
              <a:off x="5604839" y="1048755"/>
              <a:ext cx="186820" cy="192344"/>
            </a:xfrm>
            <a:custGeom>
              <a:avLst/>
              <a:gdLst>
                <a:gd name="connsiteX0" fmla="*/ 120884 w 337863"/>
                <a:gd name="connsiteY0" fmla="*/ 55151 h 347855"/>
                <a:gd name="connsiteX1" fmla="*/ 185940 w 337863"/>
                <a:gd name="connsiteY1" fmla="*/ 45817 h 347855"/>
                <a:gd name="connsiteX2" fmla="*/ 254234 w 337863"/>
                <a:gd name="connsiteY2" fmla="*/ 49912 h 347855"/>
                <a:gd name="connsiteX3" fmla="*/ 316909 w 337863"/>
                <a:gd name="connsiteY3" fmla="*/ 64200 h 347855"/>
                <a:gd name="connsiteX4" fmla="*/ 320719 w 337863"/>
                <a:gd name="connsiteY4" fmla="*/ 65343 h 347855"/>
                <a:gd name="connsiteX5" fmla="*/ 337864 w 337863"/>
                <a:gd name="connsiteY5" fmla="*/ 71820 h 347855"/>
                <a:gd name="connsiteX6" fmla="*/ 337864 w 337863"/>
                <a:gd name="connsiteY6" fmla="*/ 14098 h 347855"/>
                <a:gd name="connsiteX7" fmla="*/ 324243 w 337863"/>
                <a:gd name="connsiteY7" fmla="*/ 12479 h 347855"/>
                <a:gd name="connsiteX8" fmla="*/ 320719 w 337863"/>
                <a:gd name="connsiteY8" fmla="*/ 11908 h 347855"/>
                <a:gd name="connsiteX9" fmla="*/ 256330 w 337863"/>
                <a:gd name="connsiteY9" fmla="*/ 3716 h 347855"/>
                <a:gd name="connsiteX10" fmla="*/ 91071 w 337863"/>
                <a:gd name="connsiteY10" fmla="*/ 12193 h 347855"/>
                <a:gd name="connsiteX11" fmla="*/ 6870 w 337863"/>
                <a:gd name="connsiteY11" fmla="*/ 104776 h 347855"/>
                <a:gd name="connsiteX12" fmla="*/ 6489 w 337863"/>
                <a:gd name="connsiteY12" fmla="*/ 246508 h 347855"/>
                <a:gd name="connsiteX13" fmla="*/ 59257 w 337863"/>
                <a:gd name="connsiteY13" fmla="*/ 326518 h 347855"/>
                <a:gd name="connsiteX14" fmla="*/ 150412 w 337863"/>
                <a:gd name="connsiteY14" fmla="*/ 347759 h 347855"/>
                <a:gd name="connsiteX15" fmla="*/ 302907 w 337863"/>
                <a:gd name="connsiteY15" fmla="*/ 343663 h 347855"/>
                <a:gd name="connsiteX16" fmla="*/ 329767 w 337863"/>
                <a:gd name="connsiteY16" fmla="*/ 339568 h 347855"/>
                <a:gd name="connsiteX17" fmla="*/ 337483 w 337863"/>
                <a:gd name="connsiteY17" fmla="*/ 329566 h 347855"/>
                <a:gd name="connsiteX18" fmla="*/ 337483 w 337863"/>
                <a:gd name="connsiteY18" fmla="*/ 329376 h 347855"/>
                <a:gd name="connsiteX19" fmla="*/ 337864 w 337863"/>
                <a:gd name="connsiteY19" fmla="*/ 329566 h 347855"/>
                <a:gd name="connsiteX20" fmla="*/ 337864 w 337863"/>
                <a:gd name="connsiteY20" fmla="*/ 208123 h 347855"/>
                <a:gd name="connsiteX21" fmla="*/ 187083 w 337863"/>
                <a:gd name="connsiteY21" fmla="*/ 208123 h 347855"/>
                <a:gd name="connsiteX22" fmla="*/ 172700 w 337863"/>
                <a:gd name="connsiteY22" fmla="*/ 250318 h 347855"/>
                <a:gd name="connsiteX23" fmla="*/ 189083 w 337863"/>
                <a:gd name="connsiteY23" fmla="*/ 250318 h 347855"/>
                <a:gd name="connsiteX24" fmla="*/ 256901 w 337863"/>
                <a:gd name="connsiteY24" fmla="*/ 250318 h 347855"/>
                <a:gd name="connsiteX25" fmla="*/ 276713 w 337863"/>
                <a:gd name="connsiteY25" fmla="*/ 250318 h 347855"/>
                <a:gd name="connsiteX26" fmla="*/ 276713 w 337863"/>
                <a:gd name="connsiteY26" fmla="*/ 300420 h 347855"/>
                <a:gd name="connsiteX27" fmla="*/ 269760 w 337863"/>
                <a:gd name="connsiteY27" fmla="*/ 302515 h 347855"/>
                <a:gd name="connsiteX28" fmla="*/ 141172 w 337863"/>
                <a:gd name="connsiteY28" fmla="*/ 302325 h 347855"/>
                <a:gd name="connsiteX29" fmla="*/ 73069 w 337863"/>
                <a:gd name="connsiteY29" fmla="*/ 241079 h 347855"/>
                <a:gd name="connsiteX30" fmla="*/ 73831 w 337863"/>
                <a:gd name="connsiteY30" fmla="*/ 107348 h 347855"/>
                <a:gd name="connsiteX31" fmla="*/ 120789 w 337863"/>
                <a:gd name="connsiteY31" fmla="*/ 55056 h 3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7863" h="347855">
                  <a:moveTo>
                    <a:pt x="120884" y="55151"/>
                  </a:moveTo>
                  <a:cubicBezTo>
                    <a:pt x="142125" y="50103"/>
                    <a:pt x="164223" y="46293"/>
                    <a:pt x="185940" y="45817"/>
                  </a:cubicBezTo>
                  <a:cubicBezTo>
                    <a:pt x="208895" y="45340"/>
                    <a:pt x="231755" y="46674"/>
                    <a:pt x="254234" y="49912"/>
                  </a:cubicBezTo>
                  <a:cubicBezTo>
                    <a:pt x="269569" y="52675"/>
                    <a:pt x="296049" y="58009"/>
                    <a:pt x="316909" y="64200"/>
                  </a:cubicBezTo>
                  <a:cubicBezTo>
                    <a:pt x="318147" y="64581"/>
                    <a:pt x="319480" y="64962"/>
                    <a:pt x="320719" y="65343"/>
                  </a:cubicBezTo>
                  <a:cubicBezTo>
                    <a:pt x="327386" y="67438"/>
                    <a:pt x="333387" y="69629"/>
                    <a:pt x="337864" y="71820"/>
                  </a:cubicBezTo>
                  <a:lnTo>
                    <a:pt x="337864" y="14098"/>
                  </a:lnTo>
                  <a:lnTo>
                    <a:pt x="324243" y="12479"/>
                  </a:lnTo>
                  <a:cubicBezTo>
                    <a:pt x="323195" y="12289"/>
                    <a:pt x="321957" y="12098"/>
                    <a:pt x="320719" y="11908"/>
                  </a:cubicBezTo>
                  <a:cubicBezTo>
                    <a:pt x="299192" y="9717"/>
                    <a:pt x="277856" y="5716"/>
                    <a:pt x="256330" y="3716"/>
                  </a:cubicBezTo>
                  <a:cubicBezTo>
                    <a:pt x="200894" y="-1427"/>
                    <a:pt x="145459" y="-3332"/>
                    <a:pt x="91071" y="12193"/>
                  </a:cubicBezTo>
                  <a:cubicBezTo>
                    <a:pt x="43922" y="25719"/>
                    <a:pt x="16204" y="57818"/>
                    <a:pt x="6870" y="104776"/>
                  </a:cubicBezTo>
                  <a:cubicBezTo>
                    <a:pt x="-2369" y="151735"/>
                    <a:pt x="-2084" y="199360"/>
                    <a:pt x="6489" y="246508"/>
                  </a:cubicBezTo>
                  <a:cubicBezTo>
                    <a:pt x="12680" y="280322"/>
                    <a:pt x="27825" y="308707"/>
                    <a:pt x="59257" y="326518"/>
                  </a:cubicBezTo>
                  <a:cubicBezTo>
                    <a:pt x="87737" y="342616"/>
                    <a:pt x="119074" y="347378"/>
                    <a:pt x="150412" y="347759"/>
                  </a:cubicBezTo>
                  <a:cubicBezTo>
                    <a:pt x="201180" y="348426"/>
                    <a:pt x="252043" y="345473"/>
                    <a:pt x="302907" y="343663"/>
                  </a:cubicBezTo>
                  <a:cubicBezTo>
                    <a:pt x="311956" y="343378"/>
                    <a:pt x="321100" y="342044"/>
                    <a:pt x="329767" y="339568"/>
                  </a:cubicBezTo>
                  <a:cubicBezTo>
                    <a:pt x="333101" y="338615"/>
                    <a:pt x="337387" y="333091"/>
                    <a:pt x="337483" y="329566"/>
                  </a:cubicBezTo>
                  <a:lnTo>
                    <a:pt x="337483" y="329376"/>
                  </a:lnTo>
                  <a:lnTo>
                    <a:pt x="337864" y="329566"/>
                  </a:lnTo>
                  <a:lnTo>
                    <a:pt x="337864" y="208123"/>
                  </a:lnTo>
                  <a:lnTo>
                    <a:pt x="187083" y="208123"/>
                  </a:lnTo>
                  <a:lnTo>
                    <a:pt x="172700" y="250318"/>
                  </a:lnTo>
                  <a:cubicBezTo>
                    <a:pt x="180034" y="250318"/>
                    <a:pt x="184511" y="250318"/>
                    <a:pt x="189083" y="250318"/>
                  </a:cubicBezTo>
                  <a:cubicBezTo>
                    <a:pt x="211657" y="250318"/>
                    <a:pt x="234327" y="250414"/>
                    <a:pt x="256901" y="250318"/>
                  </a:cubicBezTo>
                  <a:lnTo>
                    <a:pt x="276713" y="250318"/>
                  </a:lnTo>
                  <a:lnTo>
                    <a:pt x="276713" y="300420"/>
                  </a:lnTo>
                  <a:cubicBezTo>
                    <a:pt x="275094" y="301563"/>
                    <a:pt x="272903" y="302325"/>
                    <a:pt x="269760" y="302515"/>
                  </a:cubicBezTo>
                  <a:cubicBezTo>
                    <a:pt x="226897" y="305563"/>
                    <a:pt x="184130" y="307183"/>
                    <a:pt x="141172" y="302325"/>
                  </a:cubicBezTo>
                  <a:cubicBezTo>
                    <a:pt x="104501" y="298134"/>
                    <a:pt x="79546" y="277560"/>
                    <a:pt x="73069" y="241079"/>
                  </a:cubicBezTo>
                  <a:cubicBezTo>
                    <a:pt x="65163" y="196502"/>
                    <a:pt x="65068" y="151639"/>
                    <a:pt x="73831" y="107348"/>
                  </a:cubicBezTo>
                  <a:cubicBezTo>
                    <a:pt x="78879" y="81631"/>
                    <a:pt x="94024" y="61438"/>
                    <a:pt x="120789" y="550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7848DF-DF19-44AF-9010-FD14621E6D0A}"/>
              </a:ext>
            </a:extLst>
          </p:cNvPr>
          <p:cNvGrpSpPr/>
          <p:nvPr/>
        </p:nvGrpSpPr>
        <p:grpSpPr>
          <a:xfrm>
            <a:off x="7361230" y="453502"/>
            <a:ext cx="849122" cy="51863"/>
            <a:chOff x="4422204" y="1321065"/>
            <a:chExt cx="1132163" cy="69151"/>
          </a:xfrm>
          <a:solidFill>
            <a:srgbClr val="00AEEF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C2CD596-00AA-4C1D-ADA9-61E39BC8E18E}"/>
                </a:ext>
              </a:extLst>
            </p:cNvPr>
            <p:cNvSpPr/>
            <p:nvPr userDrawn="1"/>
          </p:nvSpPr>
          <p:spPr>
            <a:xfrm>
              <a:off x="4422204" y="1322100"/>
              <a:ext cx="55972" cy="66855"/>
            </a:xfrm>
            <a:custGeom>
              <a:avLst/>
              <a:gdLst>
                <a:gd name="connsiteX0" fmla="*/ 111567 w 111567"/>
                <a:gd name="connsiteY0" fmla="*/ 133261 h 133260"/>
                <a:gd name="connsiteX1" fmla="*/ 83380 w 111567"/>
                <a:gd name="connsiteY1" fmla="*/ 133261 h 133260"/>
                <a:gd name="connsiteX2" fmla="*/ 32319 w 111567"/>
                <a:gd name="connsiteY2" fmla="*/ 49585 h 133260"/>
                <a:gd name="connsiteX3" fmla="*/ 26121 w 111567"/>
                <a:gd name="connsiteY3" fmla="*/ 38517 h 133260"/>
                <a:gd name="connsiteX4" fmla="*/ 25826 w 111567"/>
                <a:gd name="connsiteY4" fmla="*/ 38517 h 133260"/>
                <a:gd name="connsiteX5" fmla="*/ 26564 w 111567"/>
                <a:gd name="connsiteY5" fmla="*/ 60063 h 133260"/>
                <a:gd name="connsiteX6" fmla="*/ 26564 w 111567"/>
                <a:gd name="connsiteY6" fmla="*/ 133261 h 133260"/>
                <a:gd name="connsiteX7" fmla="*/ 0 w 111567"/>
                <a:gd name="connsiteY7" fmla="*/ 133261 h 133260"/>
                <a:gd name="connsiteX8" fmla="*/ 0 w 111567"/>
                <a:gd name="connsiteY8" fmla="*/ 0 h 133260"/>
                <a:gd name="connsiteX9" fmla="*/ 30105 w 111567"/>
                <a:gd name="connsiteY9" fmla="*/ 0 h 133260"/>
                <a:gd name="connsiteX10" fmla="*/ 79248 w 111567"/>
                <a:gd name="connsiteY10" fmla="*/ 81167 h 133260"/>
                <a:gd name="connsiteX11" fmla="*/ 85446 w 111567"/>
                <a:gd name="connsiteY11" fmla="*/ 92087 h 133260"/>
                <a:gd name="connsiteX12" fmla="*/ 85741 w 111567"/>
                <a:gd name="connsiteY12" fmla="*/ 92087 h 133260"/>
                <a:gd name="connsiteX13" fmla="*/ 85003 w 111567"/>
                <a:gd name="connsiteY13" fmla="*/ 73788 h 133260"/>
                <a:gd name="connsiteX14" fmla="*/ 85003 w 111567"/>
                <a:gd name="connsiteY14" fmla="*/ 0 h 133260"/>
                <a:gd name="connsiteX15" fmla="*/ 111420 w 111567"/>
                <a:gd name="connsiteY15" fmla="*/ 0 h 133260"/>
                <a:gd name="connsiteX16" fmla="*/ 111420 w 111567"/>
                <a:gd name="connsiteY16" fmla="*/ 133261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567" h="133260">
                  <a:moveTo>
                    <a:pt x="111567" y="133261"/>
                  </a:moveTo>
                  <a:lnTo>
                    <a:pt x="83380" y="133261"/>
                  </a:lnTo>
                  <a:lnTo>
                    <a:pt x="32319" y="49585"/>
                  </a:lnTo>
                  <a:cubicBezTo>
                    <a:pt x="29368" y="44715"/>
                    <a:pt x="27301" y="41026"/>
                    <a:pt x="26121" y="38517"/>
                  </a:cubicBezTo>
                  <a:lnTo>
                    <a:pt x="25826" y="38517"/>
                  </a:lnTo>
                  <a:cubicBezTo>
                    <a:pt x="26268" y="43240"/>
                    <a:pt x="26564" y="50471"/>
                    <a:pt x="26564" y="60063"/>
                  </a:cubicBezTo>
                  <a:lnTo>
                    <a:pt x="26564" y="133261"/>
                  </a:lnTo>
                  <a:lnTo>
                    <a:pt x="0" y="133261"/>
                  </a:lnTo>
                  <a:lnTo>
                    <a:pt x="0" y="0"/>
                  </a:lnTo>
                  <a:lnTo>
                    <a:pt x="30105" y="0"/>
                  </a:lnTo>
                  <a:lnTo>
                    <a:pt x="79248" y="81167"/>
                  </a:lnTo>
                  <a:cubicBezTo>
                    <a:pt x="81462" y="84856"/>
                    <a:pt x="83528" y="88398"/>
                    <a:pt x="85446" y="92087"/>
                  </a:cubicBezTo>
                  <a:lnTo>
                    <a:pt x="85741" y="92087"/>
                  </a:lnTo>
                  <a:cubicBezTo>
                    <a:pt x="85299" y="88988"/>
                    <a:pt x="85003" y="82937"/>
                    <a:pt x="85003" y="73788"/>
                  </a:cubicBezTo>
                  <a:lnTo>
                    <a:pt x="85003" y="0"/>
                  </a:lnTo>
                  <a:lnTo>
                    <a:pt x="111420" y="0"/>
                  </a:lnTo>
                  <a:lnTo>
                    <a:pt x="111420" y="133261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52E303F-C1F0-4F6D-9702-534B98E84761}"/>
                </a:ext>
              </a:extLst>
            </p:cNvPr>
            <p:cNvSpPr/>
            <p:nvPr userDrawn="1"/>
          </p:nvSpPr>
          <p:spPr>
            <a:xfrm>
              <a:off x="4500386" y="1322100"/>
              <a:ext cx="61377" cy="66855"/>
            </a:xfrm>
            <a:custGeom>
              <a:avLst/>
              <a:gdLst>
                <a:gd name="connsiteX0" fmla="*/ 122340 w 122340"/>
                <a:gd name="connsiteY0" fmla="*/ 133261 h 133260"/>
                <a:gd name="connsiteX1" fmla="*/ 91940 w 122340"/>
                <a:gd name="connsiteY1" fmla="*/ 133261 h 133260"/>
                <a:gd name="connsiteX2" fmla="*/ 83085 w 122340"/>
                <a:gd name="connsiteY2" fmla="*/ 103598 h 133260"/>
                <a:gd name="connsiteX3" fmla="*/ 38960 w 122340"/>
                <a:gd name="connsiteY3" fmla="*/ 103598 h 133260"/>
                <a:gd name="connsiteX4" fmla="*/ 30253 w 122340"/>
                <a:gd name="connsiteY4" fmla="*/ 133261 h 133260"/>
                <a:gd name="connsiteX5" fmla="*/ 0 w 122340"/>
                <a:gd name="connsiteY5" fmla="*/ 133261 h 133260"/>
                <a:gd name="connsiteX6" fmla="*/ 45158 w 122340"/>
                <a:gd name="connsiteY6" fmla="*/ 0 h 133260"/>
                <a:gd name="connsiteX7" fmla="*/ 78215 w 122340"/>
                <a:gd name="connsiteY7" fmla="*/ 0 h 133260"/>
                <a:gd name="connsiteX8" fmla="*/ 122340 w 122340"/>
                <a:gd name="connsiteY8" fmla="*/ 133261 h 133260"/>
                <a:gd name="connsiteX9" fmla="*/ 76739 w 122340"/>
                <a:gd name="connsiteY9" fmla="*/ 80576 h 133260"/>
                <a:gd name="connsiteX10" fmla="*/ 63457 w 122340"/>
                <a:gd name="connsiteY10" fmla="*/ 35861 h 133260"/>
                <a:gd name="connsiteX11" fmla="*/ 61391 w 122340"/>
                <a:gd name="connsiteY11" fmla="*/ 23907 h 133260"/>
                <a:gd name="connsiteX12" fmla="*/ 60654 w 122340"/>
                <a:gd name="connsiteY12" fmla="*/ 23907 h 133260"/>
                <a:gd name="connsiteX13" fmla="*/ 58440 w 122340"/>
                <a:gd name="connsiteY13" fmla="*/ 35566 h 133260"/>
                <a:gd name="connsiteX14" fmla="*/ 45011 w 122340"/>
                <a:gd name="connsiteY14" fmla="*/ 80724 h 133260"/>
                <a:gd name="connsiteX15" fmla="*/ 76739 w 122340"/>
                <a:gd name="connsiteY15" fmla="*/ 80724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340" h="133260">
                  <a:moveTo>
                    <a:pt x="122340" y="133261"/>
                  </a:moveTo>
                  <a:lnTo>
                    <a:pt x="91940" y="133261"/>
                  </a:lnTo>
                  <a:lnTo>
                    <a:pt x="83085" y="103598"/>
                  </a:lnTo>
                  <a:lnTo>
                    <a:pt x="38960" y="103598"/>
                  </a:lnTo>
                  <a:lnTo>
                    <a:pt x="30253" y="133261"/>
                  </a:lnTo>
                  <a:lnTo>
                    <a:pt x="0" y="133261"/>
                  </a:lnTo>
                  <a:lnTo>
                    <a:pt x="45158" y="0"/>
                  </a:lnTo>
                  <a:lnTo>
                    <a:pt x="78215" y="0"/>
                  </a:lnTo>
                  <a:lnTo>
                    <a:pt x="122340" y="133261"/>
                  </a:lnTo>
                  <a:close/>
                  <a:moveTo>
                    <a:pt x="76739" y="80576"/>
                  </a:moveTo>
                  <a:lnTo>
                    <a:pt x="63457" y="35861"/>
                  </a:lnTo>
                  <a:cubicBezTo>
                    <a:pt x="62424" y="32467"/>
                    <a:pt x="61834" y="28482"/>
                    <a:pt x="61391" y="23907"/>
                  </a:cubicBezTo>
                  <a:lnTo>
                    <a:pt x="60654" y="23907"/>
                  </a:lnTo>
                  <a:cubicBezTo>
                    <a:pt x="60358" y="27744"/>
                    <a:pt x="59620" y="31729"/>
                    <a:pt x="58440" y="35566"/>
                  </a:cubicBezTo>
                  <a:lnTo>
                    <a:pt x="45011" y="80724"/>
                  </a:lnTo>
                  <a:lnTo>
                    <a:pt x="76739" y="80724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78B298C-732B-4E03-8588-991DC68668B0}"/>
                </a:ext>
              </a:extLst>
            </p:cNvPr>
            <p:cNvSpPr/>
            <p:nvPr userDrawn="1"/>
          </p:nvSpPr>
          <p:spPr>
            <a:xfrm>
              <a:off x="4572201" y="1322100"/>
              <a:ext cx="49456" cy="66855"/>
            </a:xfrm>
            <a:custGeom>
              <a:avLst/>
              <a:gdLst>
                <a:gd name="connsiteX0" fmla="*/ 98580 w 98580"/>
                <a:gd name="connsiteY0" fmla="*/ 24498 h 133260"/>
                <a:gd name="connsiteX1" fmla="*/ 63162 w 98580"/>
                <a:gd name="connsiteY1" fmla="*/ 24498 h 133260"/>
                <a:gd name="connsiteX2" fmla="*/ 63162 w 98580"/>
                <a:gd name="connsiteY2" fmla="*/ 133261 h 133260"/>
                <a:gd name="connsiteX3" fmla="*/ 35123 w 98580"/>
                <a:gd name="connsiteY3" fmla="*/ 133261 h 133260"/>
                <a:gd name="connsiteX4" fmla="*/ 35123 w 98580"/>
                <a:gd name="connsiteY4" fmla="*/ 24498 h 133260"/>
                <a:gd name="connsiteX5" fmla="*/ 0 w 98580"/>
                <a:gd name="connsiteY5" fmla="*/ 24498 h 133260"/>
                <a:gd name="connsiteX6" fmla="*/ 0 w 98580"/>
                <a:gd name="connsiteY6" fmla="*/ 0 h 133260"/>
                <a:gd name="connsiteX7" fmla="*/ 98580 w 98580"/>
                <a:gd name="connsiteY7" fmla="*/ 0 h 133260"/>
                <a:gd name="connsiteX8" fmla="*/ 98580 w 98580"/>
                <a:gd name="connsiteY8" fmla="*/ 24498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0" h="133260">
                  <a:moveTo>
                    <a:pt x="98580" y="24498"/>
                  </a:moveTo>
                  <a:lnTo>
                    <a:pt x="63162" y="24498"/>
                  </a:lnTo>
                  <a:lnTo>
                    <a:pt x="63162" y="133261"/>
                  </a:lnTo>
                  <a:lnTo>
                    <a:pt x="35123" y="133261"/>
                  </a:lnTo>
                  <a:lnTo>
                    <a:pt x="35123" y="24498"/>
                  </a:lnTo>
                  <a:lnTo>
                    <a:pt x="0" y="24498"/>
                  </a:lnTo>
                  <a:lnTo>
                    <a:pt x="0" y="0"/>
                  </a:lnTo>
                  <a:lnTo>
                    <a:pt x="98580" y="0"/>
                  </a:lnTo>
                  <a:lnTo>
                    <a:pt x="98580" y="24498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89975B1-5520-4615-914F-C68A6193ACE3}"/>
                </a:ext>
              </a:extLst>
            </p:cNvPr>
            <p:cNvSpPr/>
            <p:nvPr userDrawn="1"/>
          </p:nvSpPr>
          <p:spPr>
            <a:xfrm>
              <a:off x="4644684" y="1322100"/>
              <a:ext cx="13993" cy="66855"/>
            </a:xfrm>
            <a:custGeom>
              <a:avLst/>
              <a:gdLst>
                <a:gd name="connsiteX0" fmla="*/ 27892 w 27891"/>
                <a:gd name="connsiteY0" fmla="*/ 133261 h 133260"/>
                <a:gd name="connsiteX1" fmla="*/ 0 w 27891"/>
                <a:gd name="connsiteY1" fmla="*/ 133261 h 133260"/>
                <a:gd name="connsiteX2" fmla="*/ 0 w 27891"/>
                <a:gd name="connsiteY2" fmla="*/ 0 h 133260"/>
                <a:gd name="connsiteX3" fmla="*/ 27892 w 27891"/>
                <a:gd name="connsiteY3" fmla="*/ 0 h 133260"/>
                <a:gd name="connsiteX4" fmla="*/ 27892 w 27891"/>
                <a:gd name="connsiteY4" fmla="*/ 133261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" h="133260">
                  <a:moveTo>
                    <a:pt x="27892" y="133261"/>
                  </a:moveTo>
                  <a:lnTo>
                    <a:pt x="0" y="133261"/>
                  </a:lnTo>
                  <a:lnTo>
                    <a:pt x="0" y="0"/>
                  </a:lnTo>
                  <a:lnTo>
                    <a:pt x="27892" y="0"/>
                  </a:lnTo>
                  <a:lnTo>
                    <a:pt x="27892" y="133261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F456EFB-5E12-412D-8035-0F855B3108F8}"/>
                </a:ext>
              </a:extLst>
            </p:cNvPr>
            <p:cNvSpPr/>
            <p:nvPr userDrawn="1"/>
          </p:nvSpPr>
          <p:spPr>
            <a:xfrm>
              <a:off x="4683554" y="1321066"/>
              <a:ext cx="60932" cy="69150"/>
            </a:xfrm>
            <a:custGeom>
              <a:avLst/>
              <a:gdLst>
                <a:gd name="connsiteX0" fmla="*/ 60211 w 121454"/>
                <a:gd name="connsiteY0" fmla="*/ 137688 h 137835"/>
                <a:gd name="connsiteX1" fmla="*/ 16824 w 121454"/>
                <a:gd name="connsiteY1" fmla="*/ 119093 h 137835"/>
                <a:gd name="connsiteX2" fmla="*/ 0 w 121454"/>
                <a:gd name="connsiteY2" fmla="*/ 70541 h 137835"/>
                <a:gd name="connsiteX3" fmla="*/ 16971 w 121454"/>
                <a:gd name="connsiteY3" fmla="*/ 19480 h 137835"/>
                <a:gd name="connsiteX4" fmla="*/ 62129 w 121454"/>
                <a:gd name="connsiteY4" fmla="*/ 0 h 137835"/>
                <a:gd name="connsiteX5" fmla="*/ 105074 w 121454"/>
                <a:gd name="connsiteY5" fmla="*/ 18742 h 137835"/>
                <a:gd name="connsiteX6" fmla="*/ 121455 w 121454"/>
                <a:gd name="connsiteY6" fmla="*/ 68032 h 137835"/>
                <a:gd name="connsiteX7" fmla="*/ 104483 w 121454"/>
                <a:gd name="connsiteY7" fmla="*/ 118651 h 137835"/>
                <a:gd name="connsiteX8" fmla="*/ 60211 w 121454"/>
                <a:gd name="connsiteY8" fmla="*/ 137836 h 137835"/>
                <a:gd name="connsiteX9" fmla="*/ 61391 w 121454"/>
                <a:gd name="connsiteY9" fmla="*/ 25678 h 137835"/>
                <a:gd name="connsiteX10" fmla="*/ 38075 w 121454"/>
                <a:gd name="connsiteY10" fmla="*/ 37484 h 137835"/>
                <a:gd name="connsiteX11" fmla="*/ 29368 w 121454"/>
                <a:gd name="connsiteY11" fmla="*/ 68770 h 137835"/>
                <a:gd name="connsiteX12" fmla="*/ 38075 w 121454"/>
                <a:gd name="connsiteY12" fmla="*/ 100056 h 137835"/>
                <a:gd name="connsiteX13" fmla="*/ 60801 w 121454"/>
                <a:gd name="connsiteY13" fmla="*/ 111567 h 137835"/>
                <a:gd name="connsiteX14" fmla="*/ 83675 w 121454"/>
                <a:gd name="connsiteY14" fmla="*/ 100351 h 137835"/>
                <a:gd name="connsiteX15" fmla="*/ 92087 w 121454"/>
                <a:gd name="connsiteY15" fmla="*/ 69213 h 137835"/>
                <a:gd name="connsiteX16" fmla="*/ 83823 w 121454"/>
                <a:gd name="connsiteY16" fmla="*/ 37041 h 137835"/>
                <a:gd name="connsiteX17" fmla="*/ 61391 w 121454"/>
                <a:gd name="connsiteY17" fmla="*/ 25531 h 1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454" h="137835">
                  <a:moveTo>
                    <a:pt x="60211" y="137688"/>
                  </a:moveTo>
                  <a:cubicBezTo>
                    <a:pt x="42502" y="137688"/>
                    <a:pt x="28039" y="131490"/>
                    <a:pt x="16824" y="119093"/>
                  </a:cubicBezTo>
                  <a:cubicBezTo>
                    <a:pt x="5608" y="106697"/>
                    <a:pt x="0" y="90464"/>
                    <a:pt x="0" y="70541"/>
                  </a:cubicBezTo>
                  <a:cubicBezTo>
                    <a:pt x="0" y="49438"/>
                    <a:pt x="5608" y="32467"/>
                    <a:pt x="16971" y="19480"/>
                  </a:cubicBezTo>
                  <a:cubicBezTo>
                    <a:pt x="28335" y="6493"/>
                    <a:pt x="43387" y="0"/>
                    <a:pt x="62129" y="0"/>
                  </a:cubicBezTo>
                  <a:cubicBezTo>
                    <a:pt x="79838" y="0"/>
                    <a:pt x="94153" y="6198"/>
                    <a:pt x="105074" y="18742"/>
                  </a:cubicBezTo>
                  <a:cubicBezTo>
                    <a:pt x="115994" y="31286"/>
                    <a:pt x="121455" y="47667"/>
                    <a:pt x="121455" y="68032"/>
                  </a:cubicBezTo>
                  <a:cubicBezTo>
                    <a:pt x="121455" y="88398"/>
                    <a:pt x="115847" y="105812"/>
                    <a:pt x="104483" y="118651"/>
                  </a:cubicBezTo>
                  <a:cubicBezTo>
                    <a:pt x="93120" y="131490"/>
                    <a:pt x="78363" y="137836"/>
                    <a:pt x="60211" y="137836"/>
                  </a:cubicBezTo>
                  <a:close/>
                  <a:moveTo>
                    <a:pt x="61391" y="25678"/>
                  </a:moveTo>
                  <a:cubicBezTo>
                    <a:pt x="51651" y="25678"/>
                    <a:pt x="43830" y="29663"/>
                    <a:pt x="38075" y="37484"/>
                  </a:cubicBezTo>
                  <a:cubicBezTo>
                    <a:pt x="32319" y="45306"/>
                    <a:pt x="29368" y="55784"/>
                    <a:pt x="29368" y="68770"/>
                  </a:cubicBezTo>
                  <a:cubicBezTo>
                    <a:pt x="29368" y="81757"/>
                    <a:pt x="32319" y="92382"/>
                    <a:pt x="38075" y="100056"/>
                  </a:cubicBezTo>
                  <a:cubicBezTo>
                    <a:pt x="43830" y="107730"/>
                    <a:pt x="51356" y="111567"/>
                    <a:pt x="60801" y="111567"/>
                  </a:cubicBezTo>
                  <a:cubicBezTo>
                    <a:pt x="70246" y="111567"/>
                    <a:pt x="78067" y="107878"/>
                    <a:pt x="83675" y="100351"/>
                  </a:cubicBezTo>
                  <a:cubicBezTo>
                    <a:pt x="89283" y="92825"/>
                    <a:pt x="92087" y="82495"/>
                    <a:pt x="92087" y="69213"/>
                  </a:cubicBezTo>
                  <a:cubicBezTo>
                    <a:pt x="92087" y="55931"/>
                    <a:pt x="89283" y="44715"/>
                    <a:pt x="83823" y="37041"/>
                  </a:cubicBezTo>
                  <a:cubicBezTo>
                    <a:pt x="78363" y="29368"/>
                    <a:pt x="70836" y="25531"/>
                    <a:pt x="61391" y="25531"/>
                  </a:cubicBez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F9CD73-7BF6-41C2-B155-E8BC1E3B523A}"/>
                </a:ext>
              </a:extLst>
            </p:cNvPr>
            <p:cNvSpPr/>
            <p:nvPr userDrawn="1"/>
          </p:nvSpPr>
          <p:spPr>
            <a:xfrm>
              <a:off x="4769585" y="1322102"/>
              <a:ext cx="55898" cy="66855"/>
            </a:xfrm>
            <a:custGeom>
              <a:avLst/>
              <a:gdLst>
                <a:gd name="connsiteX0" fmla="*/ 111420 w 111419"/>
                <a:gd name="connsiteY0" fmla="*/ 133261 h 133260"/>
                <a:gd name="connsiteX1" fmla="*/ 83233 w 111419"/>
                <a:gd name="connsiteY1" fmla="*/ 133261 h 133260"/>
                <a:gd name="connsiteX2" fmla="*/ 32171 w 111419"/>
                <a:gd name="connsiteY2" fmla="*/ 49585 h 133260"/>
                <a:gd name="connsiteX3" fmla="*/ 25973 w 111419"/>
                <a:gd name="connsiteY3" fmla="*/ 38517 h 133260"/>
                <a:gd name="connsiteX4" fmla="*/ 25678 w 111419"/>
                <a:gd name="connsiteY4" fmla="*/ 38517 h 133260"/>
                <a:gd name="connsiteX5" fmla="*/ 26416 w 111419"/>
                <a:gd name="connsiteY5" fmla="*/ 60063 h 133260"/>
                <a:gd name="connsiteX6" fmla="*/ 26416 w 111419"/>
                <a:gd name="connsiteY6" fmla="*/ 133261 h 133260"/>
                <a:gd name="connsiteX7" fmla="*/ 0 w 111419"/>
                <a:gd name="connsiteY7" fmla="*/ 133261 h 133260"/>
                <a:gd name="connsiteX8" fmla="*/ 0 w 111419"/>
                <a:gd name="connsiteY8" fmla="*/ 0 h 133260"/>
                <a:gd name="connsiteX9" fmla="*/ 30105 w 111419"/>
                <a:gd name="connsiteY9" fmla="*/ 0 h 133260"/>
                <a:gd name="connsiteX10" fmla="*/ 79248 w 111419"/>
                <a:gd name="connsiteY10" fmla="*/ 81167 h 133260"/>
                <a:gd name="connsiteX11" fmla="*/ 85446 w 111419"/>
                <a:gd name="connsiteY11" fmla="*/ 92087 h 133260"/>
                <a:gd name="connsiteX12" fmla="*/ 85741 w 111419"/>
                <a:gd name="connsiteY12" fmla="*/ 92087 h 133260"/>
                <a:gd name="connsiteX13" fmla="*/ 85004 w 111419"/>
                <a:gd name="connsiteY13" fmla="*/ 73788 h 133260"/>
                <a:gd name="connsiteX14" fmla="*/ 85004 w 111419"/>
                <a:gd name="connsiteY14" fmla="*/ 0 h 133260"/>
                <a:gd name="connsiteX15" fmla="*/ 111420 w 111419"/>
                <a:gd name="connsiteY15" fmla="*/ 0 h 133260"/>
                <a:gd name="connsiteX16" fmla="*/ 111420 w 111419"/>
                <a:gd name="connsiteY16" fmla="*/ 133261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419" h="133260">
                  <a:moveTo>
                    <a:pt x="111420" y="133261"/>
                  </a:moveTo>
                  <a:lnTo>
                    <a:pt x="83233" y="133261"/>
                  </a:lnTo>
                  <a:lnTo>
                    <a:pt x="32171" y="49585"/>
                  </a:lnTo>
                  <a:cubicBezTo>
                    <a:pt x="29220" y="44715"/>
                    <a:pt x="27154" y="41026"/>
                    <a:pt x="25973" y="38517"/>
                  </a:cubicBezTo>
                  <a:lnTo>
                    <a:pt x="25678" y="38517"/>
                  </a:lnTo>
                  <a:cubicBezTo>
                    <a:pt x="26121" y="43240"/>
                    <a:pt x="26416" y="50471"/>
                    <a:pt x="26416" y="60063"/>
                  </a:cubicBezTo>
                  <a:lnTo>
                    <a:pt x="26416" y="133261"/>
                  </a:lnTo>
                  <a:lnTo>
                    <a:pt x="0" y="133261"/>
                  </a:lnTo>
                  <a:lnTo>
                    <a:pt x="0" y="0"/>
                  </a:lnTo>
                  <a:lnTo>
                    <a:pt x="30105" y="0"/>
                  </a:lnTo>
                  <a:lnTo>
                    <a:pt x="79248" y="81167"/>
                  </a:lnTo>
                  <a:cubicBezTo>
                    <a:pt x="81462" y="84856"/>
                    <a:pt x="83528" y="88398"/>
                    <a:pt x="85446" y="92087"/>
                  </a:cubicBezTo>
                  <a:lnTo>
                    <a:pt x="85741" y="92087"/>
                  </a:lnTo>
                  <a:cubicBezTo>
                    <a:pt x="85299" y="88988"/>
                    <a:pt x="85004" y="82937"/>
                    <a:pt x="85004" y="73788"/>
                  </a:cubicBezTo>
                  <a:lnTo>
                    <a:pt x="85004" y="0"/>
                  </a:lnTo>
                  <a:lnTo>
                    <a:pt x="111420" y="0"/>
                  </a:lnTo>
                  <a:lnTo>
                    <a:pt x="111420" y="133261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70F6E34-127E-46F9-BB69-AB41B0AAA586}"/>
                </a:ext>
              </a:extLst>
            </p:cNvPr>
            <p:cNvSpPr/>
            <p:nvPr userDrawn="1"/>
          </p:nvSpPr>
          <p:spPr>
            <a:xfrm>
              <a:off x="4847693" y="1322102"/>
              <a:ext cx="61377" cy="66855"/>
            </a:xfrm>
            <a:custGeom>
              <a:avLst/>
              <a:gdLst>
                <a:gd name="connsiteX0" fmla="*/ 122340 w 122340"/>
                <a:gd name="connsiteY0" fmla="*/ 133261 h 133260"/>
                <a:gd name="connsiteX1" fmla="*/ 91940 w 122340"/>
                <a:gd name="connsiteY1" fmla="*/ 133261 h 133260"/>
                <a:gd name="connsiteX2" fmla="*/ 83085 w 122340"/>
                <a:gd name="connsiteY2" fmla="*/ 103598 h 133260"/>
                <a:gd name="connsiteX3" fmla="*/ 38960 w 122340"/>
                <a:gd name="connsiteY3" fmla="*/ 103598 h 133260"/>
                <a:gd name="connsiteX4" fmla="*/ 30253 w 122340"/>
                <a:gd name="connsiteY4" fmla="*/ 133261 h 133260"/>
                <a:gd name="connsiteX5" fmla="*/ 0 w 122340"/>
                <a:gd name="connsiteY5" fmla="*/ 133261 h 133260"/>
                <a:gd name="connsiteX6" fmla="*/ 45158 w 122340"/>
                <a:gd name="connsiteY6" fmla="*/ 0 h 133260"/>
                <a:gd name="connsiteX7" fmla="*/ 78215 w 122340"/>
                <a:gd name="connsiteY7" fmla="*/ 0 h 133260"/>
                <a:gd name="connsiteX8" fmla="*/ 122340 w 122340"/>
                <a:gd name="connsiteY8" fmla="*/ 133261 h 133260"/>
                <a:gd name="connsiteX9" fmla="*/ 76739 w 122340"/>
                <a:gd name="connsiteY9" fmla="*/ 80576 h 133260"/>
                <a:gd name="connsiteX10" fmla="*/ 63457 w 122340"/>
                <a:gd name="connsiteY10" fmla="*/ 35861 h 133260"/>
                <a:gd name="connsiteX11" fmla="*/ 61391 w 122340"/>
                <a:gd name="connsiteY11" fmla="*/ 23907 h 133260"/>
                <a:gd name="connsiteX12" fmla="*/ 60654 w 122340"/>
                <a:gd name="connsiteY12" fmla="*/ 23907 h 133260"/>
                <a:gd name="connsiteX13" fmla="*/ 58440 w 122340"/>
                <a:gd name="connsiteY13" fmla="*/ 35566 h 133260"/>
                <a:gd name="connsiteX14" fmla="*/ 45011 w 122340"/>
                <a:gd name="connsiteY14" fmla="*/ 80724 h 133260"/>
                <a:gd name="connsiteX15" fmla="*/ 76739 w 122340"/>
                <a:gd name="connsiteY15" fmla="*/ 80724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340" h="133260">
                  <a:moveTo>
                    <a:pt x="122340" y="133261"/>
                  </a:moveTo>
                  <a:lnTo>
                    <a:pt x="91940" y="133261"/>
                  </a:lnTo>
                  <a:lnTo>
                    <a:pt x="83085" y="103598"/>
                  </a:lnTo>
                  <a:lnTo>
                    <a:pt x="38960" y="103598"/>
                  </a:lnTo>
                  <a:lnTo>
                    <a:pt x="30253" y="133261"/>
                  </a:lnTo>
                  <a:lnTo>
                    <a:pt x="0" y="133261"/>
                  </a:lnTo>
                  <a:lnTo>
                    <a:pt x="45158" y="0"/>
                  </a:lnTo>
                  <a:lnTo>
                    <a:pt x="78215" y="0"/>
                  </a:lnTo>
                  <a:lnTo>
                    <a:pt x="122340" y="133261"/>
                  </a:lnTo>
                  <a:close/>
                  <a:moveTo>
                    <a:pt x="76739" y="80576"/>
                  </a:moveTo>
                  <a:lnTo>
                    <a:pt x="63457" y="35861"/>
                  </a:lnTo>
                  <a:cubicBezTo>
                    <a:pt x="62424" y="32467"/>
                    <a:pt x="61834" y="28482"/>
                    <a:pt x="61391" y="23907"/>
                  </a:cubicBezTo>
                  <a:lnTo>
                    <a:pt x="60654" y="23907"/>
                  </a:lnTo>
                  <a:cubicBezTo>
                    <a:pt x="60358" y="27744"/>
                    <a:pt x="59620" y="31729"/>
                    <a:pt x="58440" y="35566"/>
                  </a:cubicBezTo>
                  <a:lnTo>
                    <a:pt x="45011" y="80724"/>
                  </a:lnTo>
                  <a:lnTo>
                    <a:pt x="76739" y="80724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0682164-F000-442F-8BB8-57146F0BEEA5}"/>
                </a:ext>
              </a:extLst>
            </p:cNvPr>
            <p:cNvSpPr/>
            <p:nvPr userDrawn="1"/>
          </p:nvSpPr>
          <p:spPr>
            <a:xfrm>
              <a:off x="4931577" y="1322102"/>
              <a:ext cx="37018" cy="66855"/>
            </a:xfrm>
            <a:custGeom>
              <a:avLst/>
              <a:gdLst>
                <a:gd name="connsiteX0" fmla="*/ 73788 w 73787"/>
                <a:gd name="connsiteY0" fmla="*/ 133261 h 133260"/>
                <a:gd name="connsiteX1" fmla="*/ 0 w 73787"/>
                <a:gd name="connsiteY1" fmla="*/ 133261 h 133260"/>
                <a:gd name="connsiteX2" fmla="*/ 0 w 73787"/>
                <a:gd name="connsiteY2" fmla="*/ 0 h 133260"/>
                <a:gd name="connsiteX3" fmla="*/ 27892 w 73787"/>
                <a:gd name="connsiteY3" fmla="*/ 0 h 133260"/>
                <a:gd name="connsiteX4" fmla="*/ 27892 w 73787"/>
                <a:gd name="connsiteY4" fmla="*/ 108911 h 133260"/>
                <a:gd name="connsiteX5" fmla="*/ 73788 w 73787"/>
                <a:gd name="connsiteY5" fmla="*/ 108911 h 133260"/>
                <a:gd name="connsiteX6" fmla="*/ 73788 w 73787"/>
                <a:gd name="connsiteY6" fmla="*/ 133261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7" h="133260">
                  <a:moveTo>
                    <a:pt x="73788" y="133261"/>
                  </a:moveTo>
                  <a:lnTo>
                    <a:pt x="0" y="133261"/>
                  </a:lnTo>
                  <a:lnTo>
                    <a:pt x="0" y="0"/>
                  </a:lnTo>
                  <a:lnTo>
                    <a:pt x="27892" y="0"/>
                  </a:lnTo>
                  <a:lnTo>
                    <a:pt x="27892" y="108911"/>
                  </a:lnTo>
                  <a:lnTo>
                    <a:pt x="73788" y="108911"/>
                  </a:lnTo>
                  <a:lnTo>
                    <a:pt x="73788" y="133261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F8A057B-F3E3-4C82-8108-1C100875B1DF}"/>
                </a:ext>
              </a:extLst>
            </p:cNvPr>
            <p:cNvSpPr/>
            <p:nvPr userDrawn="1"/>
          </p:nvSpPr>
          <p:spPr>
            <a:xfrm>
              <a:off x="5026863" y="1321066"/>
              <a:ext cx="48568" cy="69076"/>
            </a:xfrm>
            <a:custGeom>
              <a:avLst/>
              <a:gdLst>
                <a:gd name="connsiteX0" fmla="*/ 96662 w 96809"/>
                <a:gd name="connsiteY0" fmla="*/ 130604 h 137687"/>
                <a:gd name="connsiteX1" fmla="*/ 61244 w 96809"/>
                <a:gd name="connsiteY1" fmla="*/ 137688 h 137687"/>
                <a:gd name="connsiteX2" fmla="*/ 16381 w 96809"/>
                <a:gd name="connsiteY2" fmla="*/ 119684 h 137687"/>
                <a:gd name="connsiteX3" fmla="*/ 0 w 96809"/>
                <a:gd name="connsiteY3" fmla="*/ 71722 h 137687"/>
                <a:gd name="connsiteX4" fmla="*/ 18447 w 96809"/>
                <a:gd name="connsiteY4" fmla="*/ 19923 h 137687"/>
                <a:gd name="connsiteX5" fmla="*/ 66114 w 96809"/>
                <a:gd name="connsiteY5" fmla="*/ 0 h 137687"/>
                <a:gd name="connsiteX6" fmla="*/ 96662 w 96809"/>
                <a:gd name="connsiteY6" fmla="*/ 4870 h 137687"/>
                <a:gd name="connsiteX7" fmla="*/ 96662 w 96809"/>
                <a:gd name="connsiteY7" fmla="*/ 33795 h 137687"/>
                <a:gd name="connsiteX8" fmla="*/ 68328 w 96809"/>
                <a:gd name="connsiteY8" fmla="*/ 25826 h 137687"/>
                <a:gd name="connsiteX9" fmla="*/ 40141 w 96809"/>
                <a:gd name="connsiteY9" fmla="*/ 37632 h 137687"/>
                <a:gd name="connsiteX10" fmla="*/ 29368 w 96809"/>
                <a:gd name="connsiteY10" fmla="*/ 69656 h 137687"/>
                <a:gd name="connsiteX11" fmla="*/ 39550 w 96809"/>
                <a:gd name="connsiteY11" fmla="*/ 100499 h 137687"/>
                <a:gd name="connsiteX12" fmla="*/ 66852 w 96809"/>
                <a:gd name="connsiteY12" fmla="*/ 112010 h 137687"/>
                <a:gd name="connsiteX13" fmla="*/ 96810 w 96809"/>
                <a:gd name="connsiteY13" fmla="*/ 103450 h 137687"/>
                <a:gd name="connsiteX14" fmla="*/ 96810 w 96809"/>
                <a:gd name="connsiteY14" fmla="*/ 130900 h 13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6809" h="137687">
                  <a:moveTo>
                    <a:pt x="96662" y="130604"/>
                  </a:moveTo>
                  <a:cubicBezTo>
                    <a:pt x="87660" y="135327"/>
                    <a:pt x="75854" y="137688"/>
                    <a:pt x="61244" y="137688"/>
                  </a:cubicBezTo>
                  <a:cubicBezTo>
                    <a:pt x="42207" y="137688"/>
                    <a:pt x="27301" y="131637"/>
                    <a:pt x="16381" y="119684"/>
                  </a:cubicBezTo>
                  <a:cubicBezTo>
                    <a:pt x="5460" y="107730"/>
                    <a:pt x="0" y="91644"/>
                    <a:pt x="0" y="71722"/>
                  </a:cubicBezTo>
                  <a:cubicBezTo>
                    <a:pt x="0" y="50471"/>
                    <a:pt x="6198" y="33205"/>
                    <a:pt x="18447" y="19923"/>
                  </a:cubicBezTo>
                  <a:cubicBezTo>
                    <a:pt x="30696" y="6641"/>
                    <a:pt x="46634" y="0"/>
                    <a:pt x="66114" y="0"/>
                  </a:cubicBezTo>
                  <a:cubicBezTo>
                    <a:pt x="78215" y="0"/>
                    <a:pt x="88398" y="1623"/>
                    <a:pt x="96662" y="4870"/>
                  </a:cubicBezTo>
                  <a:lnTo>
                    <a:pt x="96662" y="33795"/>
                  </a:lnTo>
                  <a:cubicBezTo>
                    <a:pt x="88398" y="28482"/>
                    <a:pt x="78953" y="25826"/>
                    <a:pt x="68328" y="25826"/>
                  </a:cubicBezTo>
                  <a:cubicBezTo>
                    <a:pt x="56669" y="25826"/>
                    <a:pt x="47224" y="29810"/>
                    <a:pt x="40141" y="37632"/>
                  </a:cubicBezTo>
                  <a:cubicBezTo>
                    <a:pt x="33057" y="45453"/>
                    <a:pt x="29368" y="56079"/>
                    <a:pt x="29368" y="69656"/>
                  </a:cubicBezTo>
                  <a:cubicBezTo>
                    <a:pt x="29368" y="83233"/>
                    <a:pt x="32762" y="92825"/>
                    <a:pt x="39550" y="100499"/>
                  </a:cubicBezTo>
                  <a:cubicBezTo>
                    <a:pt x="46339" y="108173"/>
                    <a:pt x="55341" y="112010"/>
                    <a:pt x="66852" y="112010"/>
                  </a:cubicBezTo>
                  <a:cubicBezTo>
                    <a:pt x="78363" y="112010"/>
                    <a:pt x="87660" y="109206"/>
                    <a:pt x="96810" y="103450"/>
                  </a:cubicBezTo>
                  <a:lnTo>
                    <a:pt x="96810" y="130900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C909970-809E-49A7-A4EF-AF5409EA015A}"/>
                </a:ext>
              </a:extLst>
            </p:cNvPr>
            <p:cNvSpPr/>
            <p:nvPr userDrawn="1"/>
          </p:nvSpPr>
          <p:spPr>
            <a:xfrm>
              <a:off x="5095865" y="1321065"/>
              <a:ext cx="60932" cy="69150"/>
            </a:xfrm>
            <a:custGeom>
              <a:avLst/>
              <a:gdLst>
                <a:gd name="connsiteX0" fmla="*/ 60211 w 121454"/>
                <a:gd name="connsiteY0" fmla="*/ 137688 h 137835"/>
                <a:gd name="connsiteX1" fmla="*/ 16824 w 121454"/>
                <a:gd name="connsiteY1" fmla="*/ 119093 h 137835"/>
                <a:gd name="connsiteX2" fmla="*/ 0 w 121454"/>
                <a:gd name="connsiteY2" fmla="*/ 70541 h 137835"/>
                <a:gd name="connsiteX3" fmla="*/ 16971 w 121454"/>
                <a:gd name="connsiteY3" fmla="*/ 19480 h 137835"/>
                <a:gd name="connsiteX4" fmla="*/ 62129 w 121454"/>
                <a:gd name="connsiteY4" fmla="*/ 0 h 137835"/>
                <a:gd name="connsiteX5" fmla="*/ 105074 w 121454"/>
                <a:gd name="connsiteY5" fmla="*/ 18742 h 137835"/>
                <a:gd name="connsiteX6" fmla="*/ 121455 w 121454"/>
                <a:gd name="connsiteY6" fmla="*/ 68032 h 137835"/>
                <a:gd name="connsiteX7" fmla="*/ 104483 w 121454"/>
                <a:gd name="connsiteY7" fmla="*/ 118651 h 137835"/>
                <a:gd name="connsiteX8" fmla="*/ 60211 w 121454"/>
                <a:gd name="connsiteY8" fmla="*/ 137836 h 137835"/>
                <a:gd name="connsiteX9" fmla="*/ 61391 w 121454"/>
                <a:gd name="connsiteY9" fmla="*/ 25678 h 137835"/>
                <a:gd name="connsiteX10" fmla="*/ 38075 w 121454"/>
                <a:gd name="connsiteY10" fmla="*/ 37484 h 137835"/>
                <a:gd name="connsiteX11" fmla="*/ 29368 w 121454"/>
                <a:gd name="connsiteY11" fmla="*/ 68770 h 137835"/>
                <a:gd name="connsiteX12" fmla="*/ 38075 w 121454"/>
                <a:gd name="connsiteY12" fmla="*/ 100056 h 137835"/>
                <a:gd name="connsiteX13" fmla="*/ 60801 w 121454"/>
                <a:gd name="connsiteY13" fmla="*/ 111567 h 137835"/>
                <a:gd name="connsiteX14" fmla="*/ 83675 w 121454"/>
                <a:gd name="connsiteY14" fmla="*/ 100351 h 137835"/>
                <a:gd name="connsiteX15" fmla="*/ 92087 w 121454"/>
                <a:gd name="connsiteY15" fmla="*/ 69213 h 137835"/>
                <a:gd name="connsiteX16" fmla="*/ 83823 w 121454"/>
                <a:gd name="connsiteY16" fmla="*/ 37041 h 137835"/>
                <a:gd name="connsiteX17" fmla="*/ 61391 w 121454"/>
                <a:gd name="connsiteY17" fmla="*/ 25531 h 1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454" h="137835">
                  <a:moveTo>
                    <a:pt x="60211" y="137688"/>
                  </a:moveTo>
                  <a:cubicBezTo>
                    <a:pt x="42502" y="137688"/>
                    <a:pt x="28039" y="131490"/>
                    <a:pt x="16824" y="119093"/>
                  </a:cubicBezTo>
                  <a:cubicBezTo>
                    <a:pt x="5608" y="106697"/>
                    <a:pt x="0" y="90464"/>
                    <a:pt x="0" y="70541"/>
                  </a:cubicBezTo>
                  <a:cubicBezTo>
                    <a:pt x="0" y="49438"/>
                    <a:pt x="5608" y="32467"/>
                    <a:pt x="16971" y="19480"/>
                  </a:cubicBezTo>
                  <a:cubicBezTo>
                    <a:pt x="28335" y="6493"/>
                    <a:pt x="43387" y="0"/>
                    <a:pt x="62129" y="0"/>
                  </a:cubicBezTo>
                  <a:cubicBezTo>
                    <a:pt x="79838" y="0"/>
                    <a:pt x="94153" y="6198"/>
                    <a:pt x="105074" y="18742"/>
                  </a:cubicBezTo>
                  <a:cubicBezTo>
                    <a:pt x="115994" y="31286"/>
                    <a:pt x="121455" y="47667"/>
                    <a:pt x="121455" y="68032"/>
                  </a:cubicBezTo>
                  <a:cubicBezTo>
                    <a:pt x="121455" y="88398"/>
                    <a:pt x="115847" y="105812"/>
                    <a:pt x="104483" y="118651"/>
                  </a:cubicBezTo>
                  <a:cubicBezTo>
                    <a:pt x="93120" y="131490"/>
                    <a:pt x="78363" y="137836"/>
                    <a:pt x="60211" y="137836"/>
                  </a:cubicBezTo>
                  <a:close/>
                  <a:moveTo>
                    <a:pt x="61391" y="25678"/>
                  </a:moveTo>
                  <a:cubicBezTo>
                    <a:pt x="51651" y="25678"/>
                    <a:pt x="43830" y="29663"/>
                    <a:pt x="38075" y="37484"/>
                  </a:cubicBezTo>
                  <a:cubicBezTo>
                    <a:pt x="32319" y="45306"/>
                    <a:pt x="29368" y="55784"/>
                    <a:pt x="29368" y="68770"/>
                  </a:cubicBezTo>
                  <a:cubicBezTo>
                    <a:pt x="29368" y="81757"/>
                    <a:pt x="32319" y="92382"/>
                    <a:pt x="38075" y="100056"/>
                  </a:cubicBezTo>
                  <a:cubicBezTo>
                    <a:pt x="43830" y="107730"/>
                    <a:pt x="51356" y="111567"/>
                    <a:pt x="60801" y="111567"/>
                  </a:cubicBezTo>
                  <a:cubicBezTo>
                    <a:pt x="70246" y="111567"/>
                    <a:pt x="78067" y="107878"/>
                    <a:pt x="83675" y="100351"/>
                  </a:cubicBezTo>
                  <a:cubicBezTo>
                    <a:pt x="89283" y="92825"/>
                    <a:pt x="92087" y="82495"/>
                    <a:pt x="92087" y="69213"/>
                  </a:cubicBezTo>
                  <a:cubicBezTo>
                    <a:pt x="92087" y="55931"/>
                    <a:pt x="89283" y="44715"/>
                    <a:pt x="83823" y="37041"/>
                  </a:cubicBezTo>
                  <a:cubicBezTo>
                    <a:pt x="78363" y="29368"/>
                    <a:pt x="70836" y="25531"/>
                    <a:pt x="61391" y="25531"/>
                  </a:cubicBez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34BD6BD-EA5B-49FA-BC9A-611666DE6014}"/>
                </a:ext>
              </a:extLst>
            </p:cNvPr>
            <p:cNvSpPr/>
            <p:nvPr userDrawn="1"/>
          </p:nvSpPr>
          <p:spPr>
            <a:xfrm>
              <a:off x="5181821" y="1322101"/>
              <a:ext cx="70927" cy="66929"/>
            </a:xfrm>
            <a:custGeom>
              <a:avLst/>
              <a:gdLst>
                <a:gd name="connsiteX0" fmla="*/ 141230 w 141377"/>
                <a:gd name="connsiteY0" fmla="*/ 133261 h 133408"/>
                <a:gd name="connsiteX1" fmla="*/ 113633 w 141377"/>
                <a:gd name="connsiteY1" fmla="*/ 133261 h 133408"/>
                <a:gd name="connsiteX2" fmla="*/ 113633 w 141377"/>
                <a:gd name="connsiteY2" fmla="*/ 53570 h 133408"/>
                <a:gd name="connsiteX3" fmla="*/ 114666 w 141377"/>
                <a:gd name="connsiteY3" fmla="*/ 25088 h 133408"/>
                <a:gd name="connsiteX4" fmla="*/ 113928 w 141377"/>
                <a:gd name="connsiteY4" fmla="*/ 25088 h 133408"/>
                <a:gd name="connsiteX5" fmla="*/ 110091 w 141377"/>
                <a:gd name="connsiteY5" fmla="*/ 42797 h 133408"/>
                <a:gd name="connsiteX6" fmla="*/ 81019 w 141377"/>
                <a:gd name="connsiteY6" fmla="*/ 133408 h 133408"/>
                <a:gd name="connsiteX7" fmla="*/ 58145 w 141377"/>
                <a:gd name="connsiteY7" fmla="*/ 133408 h 133408"/>
                <a:gd name="connsiteX8" fmla="*/ 28630 w 141377"/>
                <a:gd name="connsiteY8" fmla="*/ 43830 h 133408"/>
                <a:gd name="connsiteX9" fmla="*/ 24793 w 141377"/>
                <a:gd name="connsiteY9" fmla="*/ 25235 h 133408"/>
                <a:gd name="connsiteX10" fmla="*/ 24055 w 141377"/>
                <a:gd name="connsiteY10" fmla="*/ 25235 h 133408"/>
                <a:gd name="connsiteX11" fmla="*/ 25235 w 141377"/>
                <a:gd name="connsiteY11" fmla="*/ 59768 h 133408"/>
                <a:gd name="connsiteX12" fmla="*/ 25235 w 141377"/>
                <a:gd name="connsiteY12" fmla="*/ 133408 h 133408"/>
                <a:gd name="connsiteX13" fmla="*/ 0 w 141377"/>
                <a:gd name="connsiteY13" fmla="*/ 133408 h 133408"/>
                <a:gd name="connsiteX14" fmla="*/ 0 w 141377"/>
                <a:gd name="connsiteY14" fmla="*/ 0 h 133408"/>
                <a:gd name="connsiteX15" fmla="*/ 40878 w 141377"/>
                <a:gd name="connsiteY15" fmla="*/ 0 h 133408"/>
                <a:gd name="connsiteX16" fmla="*/ 66261 w 141377"/>
                <a:gd name="connsiteY16" fmla="*/ 78953 h 133408"/>
                <a:gd name="connsiteX17" fmla="*/ 70689 w 141377"/>
                <a:gd name="connsiteY17" fmla="*/ 97990 h 133408"/>
                <a:gd name="connsiteX18" fmla="*/ 71279 w 141377"/>
                <a:gd name="connsiteY18" fmla="*/ 97990 h 133408"/>
                <a:gd name="connsiteX19" fmla="*/ 76149 w 141377"/>
                <a:gd name="connsiteY19" fmla="*/ 78805 h 133408"/>
                <a:gd name="connsiteX20" fmla="*/ 101532 w 141377"/>
                <a:gd name="connsiteY20" fmla="*/ 0 h 133408"/>
                <a:gd name="connsiteX21" fmla="*/ 141377 w 141377"/>
                <a:gd name="connsiteY21" fmla="*/ 0 h 133408"/>
                <a:gd name="connsiteX22" fmla="*/ 141377 w 141377"/>
                <a:gd name="connsiteY22" fmla="*/ 133261 h 13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1377" h="133408">
                  <a:moveTo>
                    <a:pt x="141230" y="133261"/>
                  </a:moveTo>
                  <a:lnTo>
                    <a:pt x="113633" y="133261"/>
                  </a:lnTo>
                  <a:lnTo>
                    <a:pt x="113633" y="53570"/>
                  </a:lnTo>
                  <a:cubicBezTo>
                    <a:pt x="113633" y="45011"/>
                    <a:pt x="113928" y="35418"/>
                    <a:pt x="114666" y="25088"/>
                  </a:cubicBezTo>
                  <a:lnTo>
                    <a:pt x="113928" y="25088"/>
                  </a:lnTo>
                  <a:cubicBezTo>
                    <a:pt x="112453" y="33205"/>
                    <a:pt x="111124" y="39108"/>
                    <a:pt x="110091" y="42797"/>
                  </a:cubicBezTo>
                  <a:lnTo>
                    <a:pt x="81019" y="133408"/>
                  </a:lnTo>
                  <a:lnTo>
                    <a:pt x="58145" y="133408"/>
                  </a:lnTo>
                  <a:lnTo>
                    <a:pt x="28630" y="43830"/>
                  </a:lnTo>
                  <a:cubicBezTo>
                    <a:pt x="27892" y="41469"/>
                    <a:pt x="26564" y="35271"/>
                    <a:pt x="24793" y="25235"/>
                  </a:cubicBezTo>
                  <a:lnTo>
                    <a:pt x="24055" y="25235"/>
                  </a:lnTo>
                  <a:cubicBezTo>
                    <a:pt x="24793" y="38370"/>
                    <a:pt x="25235" y="49881"/>
                    <a:pt x="25235" y="59768"/>
                  </a:cubicBezTo>
                  <a:lnTo>
                    <a:pt x="25235" y="133408"/>
                  </a:lnTo>
                  <a:lnTo>
                    <a:pt x="0" y="133408"/>
                  </a:lnTo>
                  <a:lnTo>
                    <a:pt x="0" y="0"/>
                  </a:lnTo>
                  <a:lnTo>
                    <a:pt x="40878" y="0"/>
                  </a:lnTo>
                  <a:lnTo>
                    <a:pt x="66261" y="78953"/>
                  </a:lnTo>
                  <a:cubicBezTo>
                    <a:pt x="68328" y="85299"/>
                    <a:pt x="69803" y="91644"/>
                    <a:pt x="70689" y="97990"/>
                  </a:cubicBezTo>
                  <a:lnTo>
                    <a:pt x="71279" y="97990"/>
                  </a:lnTo>
                  <a:cubicBezTo>
                    <a:pt x="72902" y="90611"/>
                    <a:pt x="74526" y="84266"/>
                    <a:pt x="76149" y="78805"/>
                  </a:cubicBezTo>
                  <a:lnTo>
                    <a:pt x="101532" y="0"/>
                  </a:lnTo>
                  <a:lnTo>
                    <a:pt x="141377" y="0"/>
                  </a:lnTo>
                  <a:lnTo>
                    <a:pt x="141377" y="133261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637CE2F-1EDD-4701-9D1A-B6C4481E603E}"/>
                </a:ext>
              </a:extLst>
            </p:cNvPr>
            <p:cNvSpPr/>
            <p:nvPr userDrawn="1"/>
          </p:nvSpPr>
          <p:spPr>
            <a:xfrm>
              <a:off x="5281550" y="1322101"/>
              <a:ext cx="45459" cy="66855"/>
            </a:xfrm>
            <a:custGeom>
              <a:avLst/>
              <a:gdLst>
                <a:gd name="connsiteX0" fmla="*/ 27892 w 90611"/>
                <a:gd name="connsiteY0" fmla="*/ 87365 h 133260"/>
                <a:gd name="connsiteX1" fmla="*/ 27892 w 90611"/>
                <a:gd name="connsiteY1" fmla="*/ 133261 h 133260"/>
                <a:gd name="connsiteX2" fmla="*/ 0 w 90611"/>
                <a:gd name="connsiteY2" fmla="*/ 133261 h 133260"/>
                <a:gd name="connsiteX3" fmla="*/ 0 w 90611"/>
                <a:gd name="connsiteY3" fmla="*/ 0 h 133260"/>
                <a:gd name="connsiteX4" fmla="*/ 43682 w 90611"/>
                <a:gd name="connsiteY4" fmla="*/ 0 h 133260"/>
                <a:gd name="connsiteX5" fmla="*/ 90611 w 90611"/>
                <a:gd name="connsiteY5" fmla="*/ 42502 h 133260"/>
                <a:gd name="connsiteX6" fmla="*/ 77182 w 90611"/>
                <a:gd name="connsiteY6" fmla="*/ 74968 h 133260"/>
                <a:gd name="connsiteX7" fmla="*/ 41321 w 90611"/>
                <a:gd name="connsiteY7" fmla="*/ 87365 h 133260"/>
                <a:gd name="connsiteX8" fmla="*/ 28039 w 90611"/>
                <a:gd name="connsiteY8" fmla="*/ 87365 h 133260"/>
                <a:gd name="connsiteX9" fmla="*/ 27892 w 90611"/>
                <a:gd name="connsiteY9" fmla="*/ 23022 h 133260"/>
                <a:gd name="connsiteX10" fmla="*/ 27892 w 90611"/>
                <a:gd name="connsiteY10" fmla="*/ 64491 h 133260"/>
                <a:gd name="connsiteX11" fmla="*/ 38812 w 90611"/>
                <a:gd name="connsiteY11" fmla="*/ 64491 h 133260"/>
                <a:gd name="connsiteX12" fmla="*/ 61096 w 90611"/>
                <a:gd name="connsiteY12" fmla="*/ 43535 h 133260"/>
                <a:gd name="connsiteX13" fmla="*/ 38812 w 90611"/>
                <a:gd name="connsiteY13" fmla="*/ 23022 h 133260"/>
                <a:gd name="connsiteX14" fmla="*/ 27892 w 90611"/>
                <a:gd name="connsiteY14" fmla="*/ 23022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611" h="133260">
                  <a:moveTo>
                    <a:pt x="27892" y="87365"/>
                  </a:moveTo>
                  <a:lnTo>
                    <a:pt x="27892" y="133261"/>
                  </a:lnTo>
                  <a:lnTo>
                    <a:pt x="0" y="133261"/>
                  </a:lnTo>
                  <a:lnTo>
                    <a:pt x="0" y="0"/>
                  </a:lnTo>
                  <a:lnTo>
                    <a:pt x="43682" y="0"/>
                  </a:lnTo>
                  <a:cubicBezTo>
                    <a:pt x="74968" y="0"/>
                    <a:pt x="90611" y="14167"/>
                    <a:pt x="90611" y="42502"/>
                  </a:cubicBezTo>
                  <a:cubicBezTo>
                    <a:pt x="90611" y="55931"/>
                    <a:pt x="86184" y="66704"/>
                    <a:pt x="77182" y="74968"/>
                  </a:cubicBezTo>
                  <a:cubicBezTo>
                    <a:pt x="68180" y="83233"/>
                    <a:pt x="56226" y="87365"/>
                    <a:pt x="41321" y="87365"/>
                  </a:cubicBezTo>
                  <a:lnTo>
                    <a:pt x="28039" y="87365"/>
                  </a:lnTo>
                  <a:close/>
                  <a:moveTo>
                    <a:pt x="27892" y="23022"/>
                  </a:moveTo>
                  <a:lnTo>
                    <a:pt x="27892" y="64491"/>
                  </a:lnTo>
                  <a:lnTo>
                    <a:pt x="38812" y="64491"/>
                  </a:lnTo>
                  <a:cubicBezTo>
                    <a:pt x="53717" y="64491"/>
                    <a:pt x="61096" y="57554"/>
                    <a:pt x="61096" y="43535"/>
                  </a:cubicBezTo>
                  <a:cubicBezTo>
                    <a:pt x="61096" y="29515"/>
                    <a:pt x="53717" y="23022"/>
                    <a:pt x="38812" y="23022"/>
                  </a:cubicBezTo>
                  <a:lnTo>
                    <a:pt x="27892" y="23022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52CBB91-F524-44C1-9E1B-D9F79A414576}"/>
                </a:ext>
              </a:extLst>
            </p:cNvPr>
            <p:cNvSpPr/>
            <p:nvPr userDrawn="1"/>
          </p:nvSpPr>
          <p:spPr>
            <a:xfrm>
              <a:off x="5338780" y="1322102"/>
              <a:ext cx="61376" cy="66855"/>
            </a:xfrm>
            <a:custGeom>
              <a:avLst/>
              <a:gdLst>
                <a:gd name="connsiteX0" fmla="*/ 122340 w 122339"/>
                <a:gd name="connsiteY0" fmla="*/ 133261 h 133260"/>
                <a:gd name="connsiteX1" fmla="*/ 91939 w 122339"/>
                <a:gd name="connsiteY1" fmla="*/ 133261 h 133260"/>
                <a:gd name="connsiteX2" fmla="*/ 83085 w 122339"/>
                <a:gd name="connsiteY2" fmla="*/ 103598 h 133260"/>
                <a:gd name="connsiteX3" fmla="*/ 38960 w 122339"/>
                <a:gd name="connsiteY3" fmla="*/ 103598 h 133260"/>
                <a:gd name="connsiteX4" fmla="*/ 30253 w 122339"/>
                <a:gd name="connsiteY4" fmla="*/ 133261 h 133260"/>
                <a:gd name="connsiteX5" fmla="*/ 0 w 122339"/>
                <a:gd name="connsiteY5" fmla="*/ 133261 h 133260"/>
                <a:gd name="connsiteX6" fmla="*/ 45158 w 122339"/>
                <a:gd name="connsiteY6" fmla="*/ 0 h 133260"/>
                <a:gd name="connsiteX7" fmla="*/ 78215 w 122339"/>
                <a:gd name="connsiteY7" fmla="*/ 0 h 133260"/>
                <a:gd name="connsiteX8" fmla="*/ 122340 w 122339"/>
                <a:gd name="connsiteY8" fmla="*/ 133261 h 133260"/>
                <a:gd name="connsiteX9" fmla="*/ 76739 w 122339"/>
                <a:gd name="connsiteY9" fmla="*/ 80576 h 133260"/>
                <a:gd name="connsiteX10" fmla="*/ 63458 w 122339"/>
                <a:gd name="connsiteY10" fmla="*/ 35861 h 133260"/>
                <a:gd name="connsiteX11" fmla="*/ 61391 w 122339"/>
                <a:gd name="connsiteY11" fmla="*/ 23907 h 133260"/>
                <a:gd name="connsiteX12" fmla="*/ 60654 w 122339"/>
                <a:gd name="connsiteY12" fmla="*/ 23907 h 133260"/>
                <a:gd name="connsiteX13" fmla="*/ 58440 w 122339"/>
                <a:gd name="connsiteY13" fmla="*/ 35566 h 133260"/>
                <a:gd name="connsiteX14" fmla="*/ 45010 w 122339"/>
                <a:gd name="connsiteY14" fmla="*/ 80724 h 133260"/>
                <a:gd name="connsiteX15" fmla="*/ 76739 w 122339"/>
                <a:gd name="connsiteY15" fmla="*/ 80724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339" h="133260">
                  <a:moveTo>
                    <a:pt x="122340" y="133261"/>
                  </a:moveTo>
                  <a:lnTo>
                    <a:pt x="91939" y="133261"/>
                  </a:lnTo>
                  <a:lnTo>
                    <a:pt x="83085" y="103598"/>
                  </a:lnTo>
                  <a:lnTo>
                    <a:pt x="38960" y="103598"/>
                  </a:lnTo>
                  <a:lnTo>
                    <a:pt x="30253" y="133261"/>
                  </a:lnTo>
                  <a:lnTo>
                    <a:pt x="0" y="133261"/>
                  </a:lnTo>
                  <a:lnTo>
                    <a:pt x="45158" y="0"/>
                  </a:lnTo>
                  <a:lnTo>
                    <a:pt x="78215" y="0"/>
                  </a:lnTo>
                  <a:lnTo>
                    <a:pt x="122340" y="133261"/>
                  </a:lnTo>
                  <a:close/>
                  <a:moveTo>
                    <a:pt x="76739" y="80576"/>
                  </a:moveTo>
                  <a:lnTo>
                    <a:pt x="63458" y="35861"/>
                  </a:lnTo>
                  <a:cubicBezTo>
                    <a:pt x="62424" y="32467"/>
                    <a:pt x="61834" y="28482"/>
                    <a:pt x="61391" y="23907"/>
                  </a:cubicBezTo>
                  <a:lnTo>
                    <a:pt x="60654" y="23907"/>
                  </a:lnTo>
                  <a:cubicBezTo>
                    <a:pt x="60358" y="27744"/>
                    <a:pt x="59620" y="31729"/>
                    <a:pt x="58440" y="35566"/>
                  </a:cubicBezTo>
                  <a:lnTo>
                    <a:pt x="45010" y="80724"/>
                  </a:lnTo>
                  <a:lnTo>
                    <a:pt x="76739" y="80724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D4FB76A-A1CA-4FCC-9384-2E9D5912DC1B}"/>
                </a:ext>
              </a:extLst>
            </p:cNvPr>
            <p:cNvSpPr/>
            <p:nvPr userDrawn="1"/>
          </p:nvSpPr>
          <p:spPr>
            <a:xfrm>
              <a:off x="5422664" y="1322102"/>
              <a:ext cx="55898" cy="66855"/>
            </a:xfrm>
            <a:custGeom>
              <a:avLst/>
              <a:gdLst>
                <a:gd name="connsiteX0" fmla="*/ 111419 w 111419"/>
                <a:gd name="connsiteY0" fmla="*/ 133261 h 133260"/>
                <a:gd name="connsiteX1" fmla="*/ 83233 w 111419"/>
                <a:gd name="connsiteY1" fmla="*/ 133261 h 133260"/>
                <a:gd name="connsiteX2" fmla="*/ 32171 w 111419"/>
                <a:gd name="connsiteY2" fmla="*/ 49585 h 133260"/>
                <a:gd name="connsiteX3" fmla="*/ 25973 w 111419"/>
                <a:gd name="connsiteY3" fmla="*/ 38517 h 133260"/>
                <a:gd name="connsiteX4" fmla="*/ 25678 w 111419"/>
                <a:gd name="connsiteY4" fmla="*/ 38517 h 133260"/>
                <a:gd name="connsiteX5" fmla="*/ 26416 w 111419"/>
                <a:gd name="connsiteY5" fmla="*/ 60063 h 133260"/>
                <a:gd name="connsiteX6" fmla="*/ 26416 w 111419"/>
                <a:gd name="connsiteY6" fmla="*/ 133261 h 133260"/>
                <a:gd name="connsiteX7" fmla="*/ 0 w 111419"/>
                <a:gd name="connsiteY7" fmla="*/ 133261 h 133260"/>
                <a:gd name="connsiteX8" fmla="*/ 0 w 111419"/>
                <a:gd name="connsiteY8" fmla="*/ 0 h 133260"/>
                <a:gd name="connsiteX9" fmla="*/ 30105 w 111419"/>
                <a:gd name="connsiteY9" fmla="*/ 0 h 133260"/>
                <a:gd name="connsiteX10" fmla="*/ 79248 w 111419"/>
                <a:gd name="connsiteY10" fmla="*/ 81167 h 133260"/>
                <a:gd name="connsiteX11" fmla="*/ 85446 w 111419"/>
                <a:gd name="connsiteY11" fmla="*/ 92087 h 133260"/>
                <a:gd name="connsiteX12" fmla="*/ 85741 w 111419"/>
                <a:gd name="connsiteY12" fmla="*/ 92087 h 133260"/>
                <a:gd name="connsiteX13" fmla="*/ 85003 w 111419"/>
                <a:gd name="connsiteY13" fmla="*/ 73788 h 133260"/>
                <a:gd name="connsiteX14" fmla="*/ 85003 w 111419"/>
                <a:gd name="connsiteY14" fmla="*/ 0 h 133260"/>
                <a:gd name="connsiteX15" fmla="*/ 111419 w 111419"/>
                <a:gd name="connsiteY15" fmla="*/ 0 h 133260"/>
                <a:gd name="connsiteX16" fmla="*/ 111419 w 111419"/>
                <a:gd name="connsiteY16" fmla="*/ 133261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419" h="133260">
                  <a:moveTo>
                    <a:pt x="111419" y="133261"/>
                  </a:moveTo>
                  <a:lnTo>
                    <a:pt x="83233" y="133261"/>
                  </a:lnTo>
                  <a:lnTo>
                    <a:pt x="32171" y="49585"/>
                  </a:lnTo>
                  <a:cubicBezTo>
                    <a:pt x="29220" y="44715"/>
                    <a:pt x="27154" y="41026"/>
                    <a:pt x="25973" y="38517"/>
                  </a:cubicBezTo>
                  <a:lnTo>
                    <a:pt x="25678" y="38517"/>
                  </a:lnTo>
                  <a:cubicBezTo>
                    <a:pt x="26121" y="43240"/>
                    <a:pt x="26416" y="50471"/>
                    <a:pt x="26416" y="60063"/>
                  </a:cubicBezTo>
                  <a:lnTo>
                    <a:pt x="26416" y="133261"/>
                  </a:lnTo>
                  <a:lnTo>
                    <a:pt x="0" y="133261"/>
                  </a:lnTo>
                  <a:lnTo>
                    <a:pt x="0" y="0"/>
                  </a:lnTo>
                  <a:lnTo>
                    <a:pt x="30105" y="0"/>
                  </a:lnTo>
                  <a:lnTo>
                    <a:pt x="79248" y="81167"/>
                  </a:lnTo>
                  <a:cubicBezTo>
                    <a:pt x="81462" y="84856"/>
                    <a:pt x="83528" y="88398"/>
                    <a:pt x="85446" y="92087"/>
                  </a:cubicBezTo>
                  <a:lnTo>
                    <a:pt x="85741" y="92087"/>
                  </a:lnTo>
                  <a:cubicBezTo>
                    <a:pt x="85299" y="88988"/>
                    <a:pt x="85003" y="82937"/>
                    <a:pt x="85003" y="73788"/>
                  </a:cubicBezTo>
                  <a:lnTo>
                    <a:pt x="85003" y="0"/>
                  </a:lnTo>
                  <a:lnTo>
                    <a:pt x="111419" y="0"/>
                  </a:lnTo>
                  <a:lnTo>
                    <a:pt x="111419" y="133261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2F3B900-0BE7-4223-BD1D-5F51AF49E7CD}"/>
                </a:ext>
              </a:extLst>
            </p:cNvPr>
            <p:cNvSpPr/>
            <p:nvPr userDrawn="1"/>
          </p:nvSpPr>
          <p:spPr>
            <a:xfrm>
              <a:off x="5500321" y="1322101"/>
              <a:ext cx="54046" cy="66855"/>
            </a:xfrm>
            <a:custGeom>
              <a:avLst/>
              <a:gdLst>
                <a:gd name="connsiteX0" fmla="*/ 107730 w 107730"/>
                <a:gd name="connsiteY0" fmla="*/ 0 h 133260"/>
                <a:gd name="connsiteX1" fmla="*/ 67294 w 107730"/>
                <a:gd name="connsiteY1" fmla="*/ 85889 h 133260"/>
                <a:gd name="connsiteX2" fmla="*/ 67294 w 107730"/>
                <a:gd name="connsiteY2" fmla="*/ 133261 h 133260"/>
                <a:gd name="connsiteX3" fmla="*/ 39403 w 107730"/>
                <a:gd name="connsiteY3" fmla="*/ 133261 h 133260"/>
                <a:gd name="connsiteX4" fmla="*/ 39403 w 107730"/>
                <a:gd name="connsiteY4" fmla="*/ 86479 h 133260"/>
                <a:gd name="connsiteX5" fmla="*/ 0 w 107730"/>
                <a:gd name="connsiteY5" fmla="*/ 148 h 133260"/>
                <a:gd name="connsiteX6" fmla="*/ 31876 w 107730"/>
                <a:gd name="connsiteY6" fmla="*/ 148 h 133260"/>
                <a:gd name="connsiteX7" fmla="*/ 51799 w 107730"/>
                <a:gd name="connsiteY7" fmla="*/ 49881 h 133260"/>
                <a:gd name="connsiteX8" fmla="*/ 54603 w 107730"/>
                <a:gd name="connsiteY8" fmla="*/ 60801 h 133260"/>
                <a:gd name="connsiteX9" fmla="*/ 54898 w 107730"/>
                <a:gd name="connsiteY9" fmla="*/ 60801 h 133260"/>
                <a:gd name="connsiteX10" fmla="*/ 57555 w 107730"/>
                <a:gd name="connsiteY10" fmla="*/ 50323 h 133260"/>
                <a:gd name="connsiteX11" fmla="*/ 77920 w 107730"/>
                <a:gd name="connsiteY11" fmla="*/ 295 h 133260"/>
                <a:gd name="connsiteX12" fmla="*/ 107435 w 107730"/>
                <a:gd name="connsiteY12" fmla="*/ 295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730" h="133260">
                  <a:moveTo>
                    <a:pt x="107730" y="0"/>
                  </a:moveTo>
                  <a:lnTo>
                    <a:pt x="67294" y="85889"/>
                  </a:lnTo>
                  <a:lnTo>
                    <a:pt x="67294" y="133261"/>
                  </a:lnTo>
                  <a:lnTo>
                    <a:pt x="39403" y="133261"/>
                  </a:lnTo>
                  <a:lnTo>
                    <a:pt x="39403" y="86479"/>
                  </a:lnTo>
                  <a:lnTo>
                    <a:pt x="0" y="148"/>
                  </a:lnTo>
                  <a:lnTo>
                    <a:pt x="31876" y="148"/>
                  </a:lnTo>
                  <a:lnTo>
                    <a:pt x="51799" y="49881"/>
                  </a:lnTo>
                  <a:cubicBezTo>
                    <a:pt x="52094" y="50766"/>
                    <a:pt x="53127" y="54455"/>
                    <a:pt x="54603" y="60801"/>
                  </a:cubicBezTo>
                  <a:lnTo>
                    <a:pt x="54898" y="60801"/>
                  </a:lnTo>
                  <a:cubicBezTo>
                    <a:pt x="55636" y="56374"/>
                    <a:pt x="56521" y="52832"/>
                    <a:pt x="57555" y="50323"/>
                  </a:cubicBezTo>
                  <a:lnTo>
                    <a:pt x="77920" y="295"/>
                  </a:lnTo>
                  <a:lnTo>
                    <a:pt x="107435" y="295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  <p:graphicFrame>
        <p:nvGraphicFramePr>
          <p:cNvPr id="48" name="Object 6" hidden="1">
            <a:extLst>
              <a:ext uri="{FF2B5EF4-FFF2-40B4-BE49-F238E27FC236}">
                <a16:creationId xmlns:a16="http://schemas.microsoft.com/office/drawing/2014/main" id="{3BFDB83E-EBA2-4C32-9BC6-79CAD3FA70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think-cell Slide" r:id="rId12" imgW="592" imgH="591" progId="TCLayout.ActiveDocument.1">
                  <p:embed/>
                </p:oleObj>
              </mc:Choice>
              <mc:Fallback>
                <p:oleObj name="think-cell Slide" r:id="rId12" imgW="592" imgH="591" progId="TCLayout.ActiveDocument.1">
                  <p:embed/>
                  <p:pic>
                    <p:nvPicPr>
                      <p:cNvPr id="48" name="Object 6" hidden="1">
                        <a:extLst>
                          <a:ext uri="{FF2B5EF4-FFF2-40B4-BE49-F238E27FC236}">
                            <a16:creationId xmlns:a16="http://schemas.microsoft.com/office/drawing/2014/main" id="{3BFDB83E-EBA2-4C32-9BC6-79CAD3FA70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1" hidden="1">
            <a:extLst>
              <a:ext uri="{FF2B5EF4-FFF2-40B4-BE49-F238E27FC236}">
                <a16:creationId xmlns:a16="http://schemas.microsoft.com/office/drawing/2014/main" id="{D9BA516A-7E4D-42E5-8FE1-6F3028160A9E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ru-RU" sz="33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50" name="Group 8">
            <a:extLst>
              <a:ext uri="{FF2B5EF4-FFF2-40B4-BE49-F238E27FC236}">
                <a16:creationId xmlns:a16="http://schemas.microsoft.com/office/drawing/2014/main" id="{D30E5B8C-4FA6-4F11-84B6-AE7C00730CEE}"/>
              </a:ext>
            </a:extLst>
          </p:cNvPr>
          <p:cNvGrpSpPr/>
          <p:nvPr userDrawn="1"/>
        </p:nvGrpSpPr>
        <p:grpSpPr>
          <a:xfrm>
            <a:off x="414127" y="-1"/>
            <a:ext cx="2226443" cy="5144196"/>
            <a:chOff x="552168" y="-1"/>
            <a:chExt cx="2968591" cy="6858928"/>
          </a:xfrm>
          <a:effectLst/>
        </p:grpSpPr>
        <p:sp>
          <p:nvSpPr>
            <p:cNvPr id="51" name="Freeform: Shape 9">
              <a:extLst>
                <a:ext uri="{FF2B5EF4-FFF2-40B4-BE49-F238E27FC236}">
                  <a16:creationId xmlns:a16="http://schemas.microsoft.com/office/drawing/2014/main" id="{233A3A3B-AF25-4CBB-93D9-D250D73FCC49}"/>
                </a:ext>
              </a:extLst>
            </p:cNvPr>
            <p:cNvSpPr/>
            <p:nvPr userDrawn="1"/>
          </p:nvSpPr>
          <p:spPr>
            <a:xfrm>
              <a:off x="552168" y="3489137"/>
              <a:ext cx="2051497" cy="3369790"/>
            </a:xfrm>
            <a:custGeom>
              <a:avLst/>
              <a:gdLst>
                <a:gd name="connsiteX0" fmla="*/ 80216 w 280812"/>
                <a:gd name="connsiteY0" fmla="*/ 1143 h 461962"/>
                <a:gd name="connsiteX1" fmla="*/ 83645 w 280812"/>
                <a:gd name="connsiteY1" fmla="*/ 0 h 461962"/>
                <a:gd name="connsiteX2" fmla="*/ 101552 w 280812"/>
                <a:gd name="connsiteY2" fmla="*/ 0 h 461962"/>
                <a:gd name="connsiteX3" fmla="*/ 211185 w 280812"/>
                <a:gd name="connsiteY3" fmla="*/ 190119 h 461962"/>
                <a:gd name="connsiteX4" fmla="*/ 263667 w 280812"/>
                <a:gd name="connsiteY4" fmla="*/ 259652 h 461962"/>
                <a:gd name="connsiteX5" fmla="*/ 263667 w 280812"/>
                <a:gd name="connsiteY5" fmla="*/ 358616 h 461962"/>
                <a:gd name="connsiteX6" fmla="*/ 187182 w 280812"/>
                <a:gd name="connsiteY6" fmla="*/ 461963 h 461962"/>
                <a:gd name="connsiteX7" fmla="*/ 169751 w 280812"/>
                <a:gd name="connsiteY7" fmla="*/ 368046 h 461962"/>
                <a:gd name="connsiteX8" fmla="*/ 19827 w 280812"/>
                <a:gd name="connsiteY8" fmla="*/ 175165 h 461962"/>
                <a:gd name="connsiteX9" fmla="*/ 15446 w 280812"/>
                <a:gd name="connsiteY9" fmla="*/ 82010 h 461962"/>
                <a:gd name="connsiteX10" fmla="*/ 65071 w 280812"/>
                <a:gd name="connsiteY10" fmla="*/ 12192 h 461962"/>
                <a:gd name="connsiteX11" fmla="*/ 80216 w 280812"/>
                <a:gd name="connsiteY11" fmla="*/ 1143 h 46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812" h="461962">
                  <a:moveTo>
                    <a:pt x="80216" y="1143"/>
                  </a:moveTo>
                  <a:lnTo>
                    <a:pt x="83645" y="0"/>
                  </a:lnTo>
                  <a:lnTo>
                    <a:pt x="101552" y="0"/>
                  </a:lnTo>
                  <a:lnTo>
                    <a:pt x="211185" y="190119"/>
                  </a:lnTo>
                  <a:lnTo>
                    <a:pt x="263667" y="259652"/>
                  </a:lnTo>
                  <a:cubicBezTo>
                    <a:pt x="263667" y="259652"/>
                    <a:pt x="302244" y="305562"/>
                    <a:pt x="263667" y="358616"/>
                  </a:cubicBezTo>
                  <a:lnTo>
                    <a:pt x="187182" y="461963"/>
                  </a:lnTo>
                  <a:cubicBezTo>
                    <a:pt x="187182" y="461963"/>
                    <a:pt x="207565" y="419005"/>
                    <a:pt x="169751" y="368046"/>
                  </a:cubicBezTo>
                  <a:lnTo>
                    <a:pt x="19827" y="175165"/>
                  </a:lnTo>
                  <a:cubicBezTo>
                    <a:pt x="19827" y="175165"/>
                    <a:pt x="-21702" y="123444"/>
                    <a:pt x="15446" y="82010"/>
                  </a:cubicBezTo>
                  <a:lnTo>
                    <a:pt x="65071" y="12192"/>
                  </a:lnTo>
                  <a:cubicBezTo>
                    <a:pt x="68786" y="6953"/>
                    <a:pt x="74120" y="3048"/>
                    <a:pt x="80216" y="1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C4AFB"/>
                </a:gs>
                <a:gs pos="100000">
                  <a:schemeClr val="accent2"/>
                </a:gs>
                <a:gs pos="50000">
                  <a:srgbClr val="389BE8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ru-RU" sz="1050"/>
            </a:p>
          </p:txBody>
        </p:sp>
        <p:sp>
          <p:nvSpPr>
            <p:cNvPr id="52" name="Freeform: Shape 10">
              <a:extLst>
                <a:ext uri="{FF2B5EF4-FFF2-40B4-BE49-F238E27FC236}">
                  <a16:creationId xmlns:a16="http://schemas.microsoft.com/office/drawing/2014/main" id="{97C12709-BB2F-4CD8-AF01-6E94B05EE9DB}"/>
                </a:ext>
              </a:extLst>
            </p:cNvPr>
            <p:cNvSpPr/>
            <p:nvPr userDrawn="1"/>
          </p:nvSpPr>
          <p:spPr>
            <a:xfrm>
              <a:off x="1118620" y="3489137"/>
              <a:ext cx="1570329" cy="1419791"/>
            </a:xfrm>
            <a:custGeom>
              <a:avLst/>
              <a:gdLst>
                <a:gd name="connsiteX0" fmla="*/ 1825 w 214949"/>
                <a:gd name="connsiteY0" fmla="*/ 13811 h 192405"/>
                <a:gd name="connsiteX1" fmla="*/ 136128 w 214949"/>
                <a:gd name="connsiteY1" fmla="*/ 190119 h 192405"/>
                <a:gd name="connsiteX2" fmla="*/ 206327 w 214949"/>
                <a:gd name="connsiteY2" fmla="*/ 192405 h 192405"/>
                <a:gd name="connsiteX3" fmla="*/ 213185 w 214949"/>
                <a:gd name="connsiteY3" fmla="*/ 178689 h 192405"/>
                <a:gd name="connsiteX4" fmla="*/ 76025 w 214949"/>
                <a:gd name="connsiteY4" fmla="*/ 0 h 192405"/>
                <a:gd name="connsiteX5" fmla="*/ 8588 w 214949"/>
                <a:gd name="connsiteY5" fmla="*/ 0 h 192405"/>
                <a:gd name="connsiteX6" fmla="*/ 1825 w 214949"/>
                <a:gd name="connsiteY6" fmla="*/ 13811 h 192405"/>
                <a:gd name="connsiteX0" fmla="*/ 1825 w 214949"/>
                <a:gd name="connsiteY0" fmla="*/ 13811 h 192405"/>
                <a:gd name="connsiteX1" fmla="*/ 131122 w 214949"/>
                <a:gd name="connsiteY1" fmla="*/ 190119 h 192405"/>
                <a:gd name="connsiteX2" fmla="*/ 206327 w 214949"/>
                <a:gd name="connsiteY2" fmla="*/ 192405 h 192405"/>
                <a:gd name="connsiteX3" fmla="*/ 213185 w 214949"/>
                <a:gd name="connsiteY3" fmla="*/ 178689 h 192405"/>
                <a:gd name="connsiteX4" fmla="*/ 76025 w 214949"/>
                <a:gd name="connsiteY4" fmla="*/ 0 h 192405"/>
                <a:gd name="connsiteX5" fmla="*/ 8588 w 214949"/>
                <a:gd name="connsiteY5" fmla="*/ 0 h 192405"/>
                <a:gd name="connsiteX6" fmla="*/ 1825 w 214949"/>
                <a:gd name="connsiteY6" fmla="*/ 13811 h 192405"/>
                <a:gd name="connsiteX0" fmla="*/ 1825 w 214949"/>
                <a:gd name="connsiteY0" fmla="*/ 13811 h 194638"/>
                <a:gd name="connsiteX1" fmla="*/ 132026 w 214949"/>
                <a:gd name="connsiteY1" fmla="*/ 194638 h 194638"/>
                <a:gd name="connsiteX2" fmla="*/ 206327 w 214949"/>
                <a:gd name="connsiteY2" fmla="*/ 192405 h 194638"/>
                <a:gd name="connsiteX3" fmla="*/ 213185 w 214949"/>
                <a:gd name="connsiteY3" fmla="*/ 178689 h 194638"/>
                <a:gd name="connsiteX4" fmla="*/ 76025 w 214949"/>
                <a:gd name="connsiteY4" fmla="*/ 0 h 194638"/>
                <a:gd name="connsiteX5" fmla="*/ 8588 w 214949"/>
                <a:gd name="connsiteY5" fmla="*/ 0 h 194638"/>
                <a:gd name="connsiteX6" fmla="*/ 1825 w 214949"/>
                <a:gd name="connsiteY6" fmla="*/ 13811 h 194638"/>
                <a:gd name="connsiteX0" fmla="*/ 1825 w 214949"/>
                <a:gd name="connsiteY0" fmla="*/ 13811 h 194638"/>
                <a:gd name="connsiteX1" fmla="*/ 140160 w 214949"/>
                <a:gd name="connsiteY1" fmla="*/ 194638 h 194638"/>
                <a:gd name="connsiteX2" fmla="*/ 206327 w 214949"/>
                <a:gd name="connsiteY2" fmla="*/ 192405 h 194638"/>
                <a:gd name="connsiteX3" fmla="*/ 213185 w 214949"/>
                <a:gd name="connsiteY3" fmla="*/ 178689 h 194638"/>
                <a:gd name="connsiteX4" fmla="*/ 76025 w 214949"/>
                <a:gd name="connsiteY4" fmla="*/ 0 h 194638"/>
                <a:gd name="connsiteX5" fmla="*/ 8588 w 214949"/>
                <a:gd name="connsiteY5" fmla="*/ 0 h 194638"/>
                <a:gd name="connsiteX6" fmla="*/ 1825 w 214949"/>
                <a:gd name="connsiteY6" fmla="*/ 13811 h 194638"/>
                <a:gd name="connsiteX0" fmla="*/ 1825 w 214949"/>
                <a:gd name="connsiteY0" fmla="*/ 13811 h 194638"/>
                <a:gd name="connsiteX1" fmla="*/ 139256 w 214949"/>
                <a:gd name="connsiteY1" fmla="*/ 194638 h 194638"/>
                <a:gd name="connsiteX2" fmla="*/ 206327 w 214949"/>
                <a:gd name="connsiteY2" fmla="*/ 192405 h 194638"/>
                <a:gd name="connsiteX3" fmla="*/ 213185 w 214949"/>
                <a:gd name="connsiteY3" fmla="*/ 178689 h 194638"/>
                <a:gd name="connsiteX4" fmla="*/ 76025 w 214949"/>
                <a:gd name="connsiteY4" fmla="*/ 0 h 194638"/>
                <a:gd name="connsiteX5" fmla="*/ 8588 w 214949"/>
                <a:gd name="connsiteY5" fmla="*/ 0 h 194638"/>
                <a:gd name="connsiteX6" fmla="*/ 1825 w 214949"/>
                <a:gd name="connsiteY6" fmla="*/ 13811 h 194638"/>
                <a:gd name="connsiteX0" fmla="*/ 1825 w 214949"/>
                <a:gd name="connsiteY0" fmla="*/ 13811 h 194638"/>
                <a:gd name="connsiteX1" fmla="*/ 138352 w 214949"/>
                <a:gd name="connsiteY1" fmla="*/ 194638 h 194638"/>
                <a:gd name="connsiteX2" fmla="*/ 206327 w 214949"/>
                <a:gd name="connsiteY2" fmla="*/ 192405 h 194638"/>
                <a:gd name="connsiteX3" fmla="*/ 213185 w 214949"/>
                <a:gd name="connsiteY3" fmla="*/ 178689 h 194638"/>
                <a:gd name="connsiteX4" fmla="*/ 76025 w 214949"/>
                <a:gd name="connsiteY4" fmla="*/ 0 h 194638"/>
                <a:gd name="connsiteX5" fmla="*/ 8588 w 214949"/>
                <a:gd name="connsiteY5" fmla="*/ 0 h 194638"/>
                <a:gd name="connsiteX6" fmla="*/ 1825 w 214949"/>
                <a:gd name="connsiteY6" fmla="*/ 13811 h 194638"/>
                <a:gd name="connsiteX0" fmla="*/ 1825 w 214949"/>
                <a:gd name="connsiteY0" fmla="*/ 13811 h 194638"/>
                <a:gd name="connsiteX1" fmla="*/ 136544 w 214949"/>
                <a:gd name="connsiteY1" fmla="*/ 194638 h 194638"/>
                <a:gd name="connsiteX2" fmla="*/ 206327 w 214949"/>
                <a:gd name="connsiteY2" fmla="*/ 192405 h 194638"/>
                <a:gd name="connsiteX3" fmla="*/ 213185 w 214949"/>
                <a:gd name="connsiteY3" fmla="*/ 178689 h 194638"/>
                <a:gd name="connsiteX4" fmla="*/ 76025 w 214949"/>
                <a:gd name="connsiteY4" fmla="*/ 0 h 194638"/>
                <a:gd name="connsiteX5" fmla="*/ 8588 w 214949"/>
                <a:gd name="connsiteY5" fmla="*/ 0 h 194638"/>
                <a:gd name="connsiteX6" fmla="*/ 1825 w 214949"/>
                <a:gd name="connsiteY6" fmla="*/ 13811 h 19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949" h="194638">
                  <a:moveTo>
                    <a:pt x="1825" y="13811"/>
                  </a:moveTo>
                  <a:lnTo>
                    <a:pt x="136544" y="194638"/>
                  </a:lnTo>
                  <a:lnTo>
                    <a:pt x="206327" y="192405"/>
                  </a:lnTo>
                  <a:cubicBezTo>
                    <a:pt x="213471" y="192405"/>
                    <a:pt x="217471" y="184309"/>
                    <a:pt x="213185" y="178689"/>
                  </a:cubicBezTo>
                  <a:lnTo>
                    <a:pt x="76025" y="0"/>
                  </a:lnTo>
                  <a:lnTo>
                    <a:pt x="8588" y="0"/>
                  </a:lnTo>
                  <a:cubicBezTo>
                    <a:pt x="1444" y="0"/>
                    <a:pt x="-2556" y="8192"/>
                    <a:pt x="1825" y="138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C7EA6"/>
                </a:gs>
                <a:gs pos="100000">
                  <a:srgbClr val="293A8C"/>
                </a:gs>
              </a:gsLst>
              <a:lin ang="54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ru-RU" sz="1050"/>
            </a:p>
          </p:txBody>
        </p:sp>
        <p:sp>
          <p:nvSpPr>
            <p:cNvPr id="53" name="Freeform: Shape 11">
              <a:extLst>
                <a:ext uri="{FF2B5EF4-FFF2-40B4-BE49-F238E27FC236}">
                  <a16:creationId xmlns:a16="http://schemas.microsoft.com/office/drawing/2014/main" id="{78AAF447-2178-44FB-9D1D-916BB19F99CF}"/>
                </a:ext>
              </a:extLst>
            </p:cNvPr>
            <p:cNvSpPr/>
            <p:nvPr userDrawn="1"/>
          </p:nvSpPr>
          <p:spPr>
            <a:xfrm>
              <a:off x="705166" y="-1"/>
              <a:ext cx="2815593" cy="4843466"/>
            </a:xfrm>
            <a:custGeom>
              <a:avLst/>
              <a:gdLst>
                <a:gd name="connsiteX0" fmla="*/ 151288 w 385402"/>
                <a:gd name="connsiteY0" fmla="*/ 95 h 663987"/>
                <a:gd name="connsiteX1" fmla="*/ 29749 w 385402"/>
                <a:gd name="connsiteY1" fmla="*/ 168593 h 663987"/>
                <a:gd name="connsiteX2" fmla="*/ 126 w 385402"/>
                <a:gd name="connsiteY2" fmla="*/ 251269 h 663987"/>
                <a:gd name="connsiteX3" fmla="*/ 45370 w 385402"/>
                <a:gd name="connsiteY3" fmla="*/ 372332 h 663987"/>
                <a:gd name="connsiteX4" fmla="*/ 82898 w 385402"/>
                <a:gd name="connsiteY4" fmla="*/ 417481 h 663987"/>
                <a:gd name="connsiteX5" fmla="*/ 272065 w 385402"/>
                <a:gd name="connsiteY5" fmla="*/ 663988 h 663987"/>
                <a:gd name="connsiteX6" fmla="*/ 360266 w 385402"/>
                <a:gd name="connsiteY6" fmla="*/ 539972 h 663987"/>
                <a:gd name="connsiteX7" fmla="*/ 383317 w 385402"/>
                <a:gd name="connsiteY7" fmla="*/ 439484 h 663987"/>
                <a:gd name="connsiteX8" fmla="*/ 344931 w 385402"/>
                <a:gd name="connsiteY8" fmla="*/ 356711 h 663987"/>
                <a:gd name="connsiteX9" fmla="*/ 213867 w 385402"/>
                <a:gd name="connsiteY9" fmla="*/ 189262 h 663987"/>
                <a:gd name="connsiteX10" fmla="*/ 151288 w 385402"/>
                <a:gd name="connsiteY10" fmla="*/ 0 h 66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402" h="663987">
                  <a:moveTo>
                    <a:pt x="151288" y="95"/>
                  </a:moveTo>
                  <a:lnTo>
                    <a:pt x="29749" y="168593"/>
                  </a:lnTo>
                  <a:cubicBezTo>
                    <a:pt x="12318" y="192786"/>
                    <a:pt x="1269" y="221456"/>
                    <a:pt x="126" y="251269"/>
                  </a:cubicBezTo>
                  <a:cubicBezTo>
                    <a:pt x="-1207" y="284893"/>
                    <a:pt x="7651" y="328327"/>
                    <a:pt x="45370" y="372332"/>
                  </a:cubicBezTo>
                  <a:cubicBezTo>
                    <a:pt x="58133" y="387191"/>
                    <a:pt x="70992" y="401955"/>
                    <a:pt x="82898" y="417481"/>
                  </a:cubicBezTo>
                  <a:lnTo>
                    <a:pt x="272065" y="663988"/>
                  </a:lnTo>
                  <a:lnTo>
                    <a:pt x="360266" y="539972"/>
                  </a:lnTo>
                  <a:cubicBezTo>
                    <a:pt x="380936" y="510826"/>
                    <a:pt x="389794" y="474631"/>
                    <a:pt x="383317" y="439484"/>
                  </a:cubicBezTo>
                  <a:cubicBezTo>
                    <a:pt x="378840" y="415481"/>
                    <a:pt x="367886" y="387287"/>
                    <a:pt x="344931" y="356711"/>
                  </a:cubicBezTo>
                  <a:lnTo>
                    <a:pt x="213867" y="189262"/>
                  </a:lnTo>
                  <a:cubicBezTo>
                    <a:pt x="213867" y="189262"/>
                    <a:pt x="136715" y="104775"/>
                    <a:pt x="15128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C4AFB"/>
                </a:gs>
                <a:gs pos="100000">
                  <a:schemeClr val="accent2"/>
                </a:gs>
                <a:gs pos="50000">
                  <a:srgbClr val="389BE8"/>
                </a:gs>
              </a:gsLst>
              <a:lin ang="54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ru-RU" sz="1050"/>
            </a:p>
          </p:txBody>
        </p:sp>
      </p:grpSp>
      <p:grpSp>
        <p:nvGrpSpPr>
          <p:cNvPr id="54" name="Group 22">
            <a:extLst>
              <a:ext uri="{FF2B5EF4-FFF2-40B4-BE49-F238E27FC236}">
                <a16:creationId xmlns:a16="http://schemas.microsoft.com/office/drawing/2014/main" id="{EC44FDF0-FE07-4818-89E1-F6AD3B33F553}"/>
              </a:ext>
            </a:extLst>
          </p:cNvPr>
          <p:cNvGrpSpPr/>
          <p:nvPr userDrawn="1"/>
        </p:nvGrpSpPr>
        <p:grpSpPr>
          <a:xfrm>
            <a:off x="7361228" y="248964"/>
            <a:ext cx="1364864" cy="168734"/>
            <a:chOff x="4422203" y="1048348"/>
            <a:chExt cx="1819818" cy="224978"/>
          </a:xfrm>
        </p:grpSpPr>
        <p:sp>
          <p:nvSpPr>
            <p:cNvPr id="55" name="Freeform: Shape 23">
              <a:extLst>
                <a:ext uri="{FF2B5EF4-FFF2-40B4-BE49-F238E27FC236}">
                  <a16:creationId xmlns:a16="http://schemas.microsoft.com/office/drawing/2014/main" id="{BA919493-39C0-4485-9F52-205A0D9BD796}"/>
                </a:ext>
              </a:extLst>
            </p:cNvPr>
            <p:cNvSpPr/>
            <p:nvPr userDrawn="1"/>
          </p:nvSpPr>
          <p:spPr>
            <a:xfrm>
              <a:off x="4422203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0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56" name="Freeform: Shape 24">
              <a:extLst>
                <a:ext uri="{FF2B5EF4-FFF2-40B4-BE49-F238E27FC236}">
                  <a16:creationId xmlns:a16="http://schemas.microsoft.com/office/drawing/2014/main" id="{DFC5763B-0C41-496C-A380-51F5EE6F9F6A}"/>
                </a:ext>
              </a:extLst>
            </p:cNvPr>
            <p:cNvSpPr/>
            <p:nvPr userDrawn="1"/>
          </p:nvSpPr>
          <p:spPr>
            <a:xfrm>
              <a:off x="4904469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753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739 w 319373"/>
                <a:gd name="connsiteY6" fmla="*/ 47435 h 321944"/>
                <a:gd name="connsiteX7" fmla="*/ 199549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753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739" y="47435"/>
                  </a:lnTo>
                  <a:lnTo>
                    <a:pt x="199549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57" name="Freeform: Shape 25">
              <a:extLst>
                <a:ext uri="{FF2B5EF4-FFF2-40B4-BE49-F238E27FC236}">
                  <a16:creationId xmlns:a16="http://schemas.microsoft.com/office/drawing/2014/main" id="{6B0D4190-45F8-448D-A6E5-83D263E1B822}"/>
                </a:ext>
              </a:extLst>
            </p:cNvPr>
            <p:cNvSpPr/>
            <p:nvPr userDrawn="1"/>
          </p:nvSpPr>
          <p:spPr>
            <a:xfrm>
              <a:off x="5103289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58" name="Freeform: Shape 26">
              <a:extLst>
                <a:ext uri="{FF2B5EF4-FFF2-40B4-BE49-F238E27FC236}">
                  <a16:creationId xmlns:a16="http://schemas.microsoft.com/office/drawing/2014/main" id="{3E6798A7-13B2-4893-9299-CDBD0A64CE90}"/>
                </a:ext>
              </a:extLst>
            </p:cNvPr>
            <p:cNvSpPr/>
            <p:nvPr userDrawn="1"/>
          </p:nvSpPr>
          <p:spPr>
            <a:xfrm>
              <a:off x="4665303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3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3" y="189357"/>
                  </a:lnTo>
                  <a:lnTo>
                    <a:pt x="157067" y="47149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59" name="Freeform: Shape 27">
              <a:extLst>
                <a:ext uri="{FF2B5EF4-FFF2-40B4-BE49-F238E27FC236}">
                  <a16:creationId xmlns:a16="http://schemas.microsoft.com/office/drawing/2014/main" id="{0C123E6D-7174-4AF5-962E-DFF38A0612A1}"/>
                </a:ext>
              </a:extLst>
            </p:cNvPr>
            <p:cNvSpPr/>
            <p:nvPr userDrawn="1"/>
          </p:nvSpPr>
          <p:spPr>
            <a:xfrm>
              <a:off x="6065425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848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835 w 319373"/>
                <a:gd name="connsiteY6" fmla="*/ 47435 h 321944"/>
                <a:gd name="connsiteX7" fmla="*/ 199644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848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835" y="47435"/>
                  </a:lnTo>
                  <a:lnTo>
                    <a:pt x="199644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60" name="Freeform: Shape 28">
              <a:extLst>
                <a:ext uri="{FF2B5EF4-FFF2-40B4-BE49-F238E27FC236}">
                  <a16:creationId xmlns:a16="http://schemas.microsoft.com/office/drawing/2014/main" id="{8AD823B0-47FC-495D-9B48-0C48E6DA4C81}"/>
                </a:ext>
              </a:extLst>
            </p:cNvPr>
            <p:cNvSpPr/>
            <p:nvPr userDrawn="1"/>
          </p:nvSpPr>
          <p:spPr>
            <a:xfrm>
              <a:off x="5343680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1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61" name="Freeform: Shape 29">
              <a:extLst>
                <a:ext uri="{FF2B5EF4-FFF2-40B4-BE49-F238E27FC236}">
                  <a16:creationId xmlns:a16="http://schemas.microsoft.com/office/drawing/2014/main" id="{2D49911E-CCE4-4A0E-88D8-81E9EA198959}"/>
                </a:ext>
              </a:extLst>
            </p:cNvPr>
            <p:cNvSpPr/>
            <p:nvPr userDrawn="1"/>
          </p:nvSpPr>
          <p:spPr>
            <a:xfrm>
              <a:off x="5828211" y="1059553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7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7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62" name="Freeform: Shape 30">
              <a:extLst>
                <a:ext uri="{FF2B5EF4-FFF2-40B4-BE49-F238E27FC236}">
                  <a16:creationId xmlns:a16="http://schemas.microsoft.com/office/drawing/2014/main" id="{C35479C2-47F0-4294-832A-F050D523F26E}"/>
                </a:ext>
              </a:extLst>
            </p:cNvPr>
            <p:cNvSpPr/>
            <p:nvPr userDrawn="1"/>
          </p:nvSpPr>
          <p:spPr>
            <a:xfrm>
              <a:off x="5604839" y="1048755"/>
              <a:ext cx="186820" cy="192344"/>
            </a:xfrm>
            <a:custGeom>
              <a:avLst/>
              <a:gdLst>
                <a:gd name="connsiteX0" fmla="*/ 120884 w 337863"/>
                <a:gd name="connsiteY0" fmla="*/ 55151 h 347855"/>
                <a:gd name="connsiteX1" fmla="*/ 185940 w 337863"/>
                <a:gd name="connsiteY1" fmla="*/ 45817 h 347855"/>
                <a:gd name="connsiteX2" fmla="*/ 254234 w 337863"/>
                <a:gd name="connsiteY2" fmla="*/ 49912 h 347855"/>
                <a:gd name="connsiteX3" fmla="*/ 316909 w 337863"/>
                <a:gd name="connsiteY3" fmla="*/ 64200 h 347855"/>
                <a:gd name="connsiteX4" fmla="*/ 320719 w 337863"/>
                <a:gd name="connsiteY4" fmla="*/ 65343 h 347855"/>
                <a:gd name="connsiteX5" fmla="*/ 337864 w 337863"/>
                <a:gd name="connsiteY5" fmla="*/ 71820 h 347855"/>
                <a:gd name="connsiteX6" fmla="*/ 337864 w 337863"/>
                <a:gd name="connsiteY6" fmla="*/ 14098 h 347855"/>
                <a:gd name="connsiteX7" fmla="*/ 324243 w 337863"/>
                <a:gd name="connsiteY7" fmla="*/ 12479 h 347855"/>
                <a:gd name="connsiteX8" fmla="*/ 320719 w 337863"/>
                <a:gd name="connsiteY8" fmla="*/ 11908 h 347855"/>
                <a:gd name="connsiteX9" fmla="*/ 256330 w 337863"/>
                <a:gd name="connsiteY9" fmla="*/ 3716 h 347855"/>
                <a:gd name="connsiteX10" fmla="*/ 91071 w 337863"/>
                <a:gd name="connsiteY10" fmla="*/ 12193 h 347855"/>
                <a:gd name="connsiteX11" fmla="*/ 6870 w 337863"/>
                <a:gd name="connsiteY11" fmla="*/ 104776 h 347855"/>
                <a:gd name="connsiteX12" fmla="*/ 6489 w 337863"/>
                <a:gd name="connsiteY12" fmla="*/ 246508 h 347855"/>
                <a:gd name="connsiteX13" fmla="*/ 59257 w 337863"/>
                <a:gd name="connsiteY13" fmla="*/ 326518 h 347855"/>
                <a:gd name="connsiteX14" fmla="*/ 150412 w 337863"/>
                <a:gd name="connsiteY14" fmla="*/ 347759 h 347855"/>
                <a:gd name="connsiteX15" fmla="*/ 302907 w 337863"/>
                <a:gd name="connsiteY15" fmla="*/ 343663 h 347855"/>
                <a:gd name="connsiteX16" fmla="*/ 329767 w 337863"/>
                <a:gd name="connsiteY16" fmla="*/ 339568 h 347855"/>
                <a:gd name="connsiteX17" fmla="*/ 337483 w 337863"/>
                <a:gd name="connsiteY17" fmla="*/ 329566 h 347855"/>
                <a:gd name="connsiteX18" fmla="*/ 337483 w 337863"/>
                <a:gd name="connsiteY18" fmla="*/ 329376 h 347855"/>
                <a:gd name="connsiteX19" fmla="*/ 337864 w 337863"/>
                <a:gd name="connsiteY19" fmla="*/ 329566 h 347855"/>
                <a:gd name="connsiteX20" fmla="*/ 337864 w 337863"/>
                <a:gd name="connsiteY20" fmla="*/ 208123 h 347855"/>
                <a:gd name="connsiteX21" fmla="*/ 187083 w 337863"/>
                <a:gd name="connsiteY21" fmla="*/ 208123 h 347855"/>
                <a:gd name="connsiteX22" fmla="*/ 172700 w 337863"/>
                <a:gd name="connsiteY22" fmla="*/ 250318 h 347855"/>
                <a:gd name="connsiteX23" fmla="*/ 189083 w 337863"/>
                <a:gd name="connsiteY23" fmla="*/ 250318 h 347855"/>
                <a:gd name="connsiteX24" fmla="*/ 256901 w 337863"/>
                <a:gd name="connsiteY24" fmla="*/ 250318 h 347855"/>
                <a:gd name="connsiteX25" fmla="*/ 276713 w 337863"/>
                <a:gd name="connsiteY25" fmla="*/ 250318 h 347855"/>
                <a:gd name="connsiteX26" fmla="*/ 276713 w 337863"/>
                <a:gd name="connsiteY26" fmla="*/ 300420 h 347855"/>
                <a:gd name="connsiteX27" fmla="*/ 269760 w 337863"/>
                <a:gd name="connsiteY27" fmla="*/ 302515 h 347855"/>
                <a:gd name="connsiteX28" fmla="*/ 141172 w 337863"/>
                <a:gd name="connsiteY28" fmla="*/ 302325 h 347855"/>
                <a:gd name="connsiteX29" fmla="*/ 73069 w 337863"/>
                <a:gd name="connsiteY29" fmla="*/ 241079 h 347855"/>
                <a:gd name="connsiteX30" fmla="*/ 73831 w 337863"/>
                <a:gd name="connsiteY30" fmla="*/ 107348 h 347855"/>
                <a:gd name="connsiteX31" fmla="*/ 120789 w 337863"/>
                <a:gd name="connsiteY31" fmla="*/ 55056 h 3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7863" h="347855">
                  <a:moveTo>
                    <a:pt x="120884" y="55151"/>
                  </a:moveTo>
                  <a:cubicBezTo>
                    <a:pt x="142125" y="50103"/>
                    <a:pt x="164223" y="46293"/>
                    <a:pt x="185940" y="45817"/>
                  </a:cubicBezTo>
                  <a:cubicBezTo>
                    <a:pt x="208895" y="45340"/>
                    <a:pt x="231755" y="46674"/>
                    <a:pt x="254234" y="49912"/>
                  </a:cubicBezTo>
                  <a:cubicBezTo>
                    <a:pt x="269569" y="52675"/>
                    <a:pt x="296049" y="58009"/>
                    <a:pt x="316909" y="64200"/>
                  </a:cubicBezTo>
                  <a:cubicBezTo>
                    <a:pt x="318147" y="64581"/>
                    <a:pt x="319480" y="64962"/>
                    <a:pt x="320719" y="65343"/>
                  </a:cubicBezTo>
                  <a:cubicBezTo>
                    <a:pt x="327386" y="67438"/>
                    <a:pt x="333387" y="69629"/>
                    <a:pt x="337864" y="71820"/>
                  </a:cubicBezTo>
                  <a:lnTo>
                    <a:pt x="337864" y="14098"/>
                  </a:lnTo>
                  <a:lnTo>
                    <a:pt x="324243" y="12479"/>
                  </a:lnTo>
                  <a:cubicBezTo>
                    <a:pt x="323195" y="12289"/>
                    <a:pt x="321957" y="12098"/>
                    <a:pt x="320719" y="11908"/>
                  </a:cubicBezTo>
                  <a:cubicBezTo>
                    <a:pt x="299192" y="9717"/>
                    <a:pt x="277856" y="5716"/>
                    <a:pt x="256330" y="3716"/>
                  </a:cubicBezTo>
                  <a:cubicBezTo>
                    <a:pt x="200894" y="-1427"/>
                    <a:pt x="145459" y="-3332"/>
                    <a:pt x="91071" y="12193"/>
                  </a:cubicBezTo>
                  <a:cubicBezTo>
                    <a:pt x="43922" y="25719"/>
                    <a:pt x="16204" y="57818"/>
                    <a:pt x="6870" y="104776"/>
                  </a:cubicBezTo>
                  <a:cubicBezTo>
                    <a:pt x="-2369" y="151735"/>
                    <a:pt x="-2084" y="199360"/>
                    <a:pt x="6489" y="246508"/>
                  </a:cubicBezTo>
                  <a:cubicBezTo>
                    <a:pt x="12680" y="280322"/>
                    <a:pt x="27825" y="308707"/>
                    <a:pt x="59257" y="326518"/>
                  </a:cubicBezTo>
                  <a:cubicBezTo>
                    <a:pt x="87737" y="342616"/>
                    <a:pt x="119074" y="347378"/>
                    <a:pt x="150412" y="347759"/>
                  </a:cubicBezTo>
                  <a:cubicBezTo>
                    <a:pt x="201180" y="348426"/>
                    <a:pt x="252043" y="345473"/>
                    <a:pt x="302907" y="343663"/>
                  </a:cubicBezTo>
                  <a:cubicBezTo>
                    <a:pt x="311956" y="343378"/>
                    <a:pt x="321100" y="342044"/>
                    <a:pt x="329767" y="339568"/>
                  </a:cubicBezTo>
                  <a:cubicBezTo>
                    <a:pt x="333101" y="338615"/>
                    <a:pt x="337387" y="333091"/>
                    <a:pt x="337483" y="329566"/>
                  </a:cubicBezTo>
                  <a:lnTo>
                    <a:pt x="337483" y="329376"/>
                  </a:lnTo>
                  <a:lnTo>
                    <a:pt x="337864" y="329566"/>
                  </a:lnTo>
                  <a:lnTo>
                    <a:pt x="337864" y="208123"/>
                  </a:lnTo>
                  <a:lnTo>
                    <a:pt x="187083" y="208123"/>
                  </a:lnTo>
                  <a:lnTo>
                    <a:pt x="172700" y="250318"/>
                  </a:lnTo>
                  <a:cubicBezTo>
                    <a:pt x="180034" y="250318"/>
                    <a:pt x="184511" y="250318"/>
                    <a:pt x="189083" y="250318"/>
                  </a:cubicBezTo>
                  <a:cubicBezTo>
                    <a:pt x="211657" y="250318"/>
                    <a:pt x="234327" y="250414"/>
                    <a:pt x="256901" y="250318"/>
                  </a:cubicBezTo>
                  <a:lnTo>
                    <a:pt x="276713" y="250318"/>
                  </a:lnTo>
                  <a:lnTo>
                    <a:pt x="276713" y="300420"/>
                  </a:lnTo>
                  <a:cubicBezTo>
                    <a:pt x="275094" y="301563"/>
                    <a:pt x="272903" y="302325"/>
                    <a:pt x="269760" y="302515"/>
                  </a:cubicBezTo>
                  <a:cubicBezTo>
                    <a:pt x="226897" y="305563"/>
                    <a:pt x="184130" y="307183"/>
                    <a:pt x="141172" y="302325"/>
                  </a:cubicBezTo>
                  <a:cubicBezTo>
                    <a:pt x="104501" y="298134"/>
                    <a:pt x="79546" y="277560"/>
                    <a:pt x="73069" y="241079"/>
                  </a:cubicBezTo>
                  <a:cubicBezTo>
                    <a:pt x="65163" y="196502"/>
                    <a:pt x="65068" y="151639"/>
                    <a:pt x="73831" y="107348"/>
                  </a:cubicBezTo>
                  <a:cubicBezTo>
                    <a:pt x="78879" y="81631"/>
                    <a:pt x="94024" y="61438"/>
                    <a:pt x="120789" y="550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  <p:grpSp>
        <p:nvGrpSpPr>
          <p:cNvPr id="63" name="Group 31">
            <a:extLst>
              <a:ext uri="{FF2B5EF4-FFF2-40B4-BE49-F238E27FC236}">
                <a16:creationId xmlns:a16="http://schemas.microsoft.com/office/drawing/2014/main" id="{BC900C69-4B65-4320-95D2-384433AB69DB}"/>
              </a:ext>
            </a:extLst>
          </p:cNvPr>
          <p:cNvGrpSpPr/>
          <p:nvPr userDrawn="1"/>
        </p:nvGrpSpPr>
        <p:grpSpPr>
          <a:xfrm>
            <a:off x="7361230" y="453502"/>
            <a:ext cx="849122" cy="51863"/>
            <a:chOff x="4422204" y="1321065"/>
            <a:chExt cx="1132163" cy="69151"/>
          </a:xfrm>
          <a:solidFill>
            <a:srgbClr val="00AEEF"/>
          </a:solidFill>
        </p:grpSpPr>
        <p:sp>
          <p:nvSpPr>
            <p:cNvPr id="64" name="Freeform: Shape 32">
              <a:extLst>
                <a:ext uri="{FF2B5EF4-FFF2-40B4-BE49-F238E27FC236}">
                  <a16:creationId xmlns:a16="http://schemas.microsoft.com/office/drawing/2014/main" id="{55E7381A-9371-42A4-8811-F8A1C17F7ADC}"/>
                </a:ext>
              </a:extLst>
            </p:cNvPr>
            <p:cNvSpPr/>
            <p:nvPr userDrawn="1"/>
          </p:nvSpPr>
          <p:spPr>
            <a:xfrm>
              <a:off x="4422204" y="1322100"/>
              <a:ext cx="55972" cy="66855"/>
            </a:xfrm>
            <a:custGeom>
              <a:avLst/>
              <a:gdLst>
                <a:gd name="connsiteX0" fmla="*/ 111567 w 111567"/>
                <a:gd name="connsiteY0" fmla="*/ 133261 h 133260"/>
                <a:gd name="connsiteX1" fmla="*/ 83380 w 111567"/>
                <a:gd name="connsiteY1" fmla="*/ 133261 h 133260"/>
                <a:gd name="connsiteX2" fmla="*/ 32319 w 111567"/>
                <a:gd name="connsiteY2" fmla="*/ 49585 h 133260"/>
                <a:gd name="connsiteX3" fmla="*/ 26121 w 111567"/>
                <a:gd name="connsiteY3" fmla="*/ 38517 h 133260"/>
                <a:gd name="connsiteX4" fmla="*/ 25826 w 111567"/>
                <a:gd name="connsiteY4" fmla="*/ 38517 h 133260"/>
                <a:gd name="connsiteX5" fmla="*/ 26564 w 111567"/>
                <a:gd name="connsiteY5" fmla="*/ 60063 h 133260"/>
                <a:gd name="connsiteX6" fmla="*/ 26564 w 111567"/>
                <a:gd name="connsiteY6" fmla="*/ 133261 h 133260"/>
                <a:gd name="connsiteX7" fmla="*/ 0 w 111567"/>
                <a:gd name="connsiteY7" fmla="*/ 133261 h 133260"/>
                <a:gd name="connsiteX8" fmla="*/ 0 w 111567"/>
                <a:gd name="connsiteY8" fmla="*/ 0 h 133260"/>
                <a:gd name="connsiteX9" fmla="*/ 30105 w 111567"/>
                <a:gd name="connsiteY9" fmla="*/ 0 h 133260"/>
                <a:gd name="connsiteX10" fmla="*/ 79248 w 111567"/>
                <a:gd name="connsiteY10" fmla="*/ 81167 h 133260"/>
                <a:gd name="connsiteX11" fmla="*/ 85446 w 111567"/>
                <a:gd name="connsiteY11" fmla="*/ 92087 h 133260"/>
                <a:gd name="connsiteX12" fmla="*/ 85741 w 111567"/>
                <a:gd name="connsiteY12" fmla="*/ 92087 h 133260"/>
                <a:gd name="connsiteX13" fmla="*/ 85003 w 111567"/>
                <a:gd name="connsiteY13" fmla="*/ 73788 h 133260"/>
                <a:gd name="connsiteX14" fmla="*/ 85003 w 111567"/>
                <a:gd name="connsiteY14" fmla="*/ 0 h 133260"/>
                <a:gd name="connsiteX15" fmla="*/ 111420 w 111567"/>
                <a:gd name="connsiteY15" fmla="*/ 0 h 133260"/>
                <a:gd name="connsiteX16" fmla="*/ 111420 w 111567"/>
                <a:gd name="connsiteY16" fmla="*/ 133261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567" h="133260">
                  <a:moveTo>
                    <a:pt x="111567" y="133261"/>
                  </a:moveTo>
                  <a:lnTo>
                    <a:pt x="83380" y="133261"/>
                  </a:lnTo>
                  <a:lnTo>
                    <a:pt x="32319" y="49585"/>
                  </a:lnTo>
                  <a:cubicBezTo>
                    <a:pt x="29368" y="44715"/>
                    <a:pt x="27301" y="41026"/>
                    <a:pt x="26121" y="38517"/>
                  </a:cubicBezTo>
                  <a:lnTo>
                    <a:pt x="25826" y="38517"/>
                  </a:lnTo>
                  <a:cubicBezTo>
                    <a:pt x="26268" y="43240"/>
                    <a:pt x="26564" y="50471"/>
                    <a:pt x="26564" y="60063"/>
                  </a:cubicBezTo>
                  <a:lnTo>
                    <a:pt x="26564" y="133261"/>
                  </a:lnTo>
                  <a:lnTo>
                    <a:pt x="0" y="133261"/>
                  </a:lnTo>
                  <a:lnTo>
                    <a:pt x="0" y="0"/>
                  </a:lnTo>
                  <a:lnTo>
                    <a:pt x="30105" y="0"/>
                  </a:lnTo>
                  <a:lnTo>
                    <a:pt x="79248" y="81167"/>
                  </a:lnTo>
                  <a:cubicBezTo>
                    <a:pt x="81462" y="84856"/>
                    <a:pt x="83528" y="88398"/>
                    <a:pt x="85446" y="92087"/>
                  </a:cubicBezTo>
                  <a:lnTo>
                    <a:pt x="85741" y="92087"/>
                  </a:lnTo>
                  <a:cubicBezTo>
                    <a:pt x="85299" y="88988"/>
                    <a:pt x="85003" y="82937"/>
                    <a:pt x="85003" y="73788"/>
                  </a:cubicBezTo>
                  <a:lnTo>
                    <a:pt x="85003" y="0"/>
                  </a:lnTo>
                  <a:lnTo>
                    <a:pt x="111420" y="0"/>
                  </a:lnTo>
                  <a:lnTo>
                    <a:pt x="111420" y="133261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65" name="Freeform: Shape 33">
              <a:extLst>
                <a:ext uri="{FF2B5EF4-FFF2-40B4-BE49-F238E27FC236}">
                  <a16:creationId xmlns:a16="http://schemas.microsoft.com/office/drawing/2014/main" id="{3F5CB673-FB1E-402C-96AC-B362A3040602}"/>
                </a:ext>
              </a:extLst>
            </p:cNvPr>
            <p:cNvSpPr/>
            <p:nvPr userDrawn="1"/>
          </p:nvSpPr>
          <p:spPr>
            <a:xfrm>
              <a:off x="4500386" y="1322100"/>
              <a:ext cx="61377" cy="66855"/>
            </a:xfrm>
            <a:custGeom>
              <a:avLst/>
              <a:gdLst>
                <a:gd name="connsiteX0" fmla="*/ 122340 w 122340"/>
                <a:gd name="connsiteY0" fmla="*/ 133261 h 133260"/>
                <a:gd name="connsiteX1" fmla="*/ 91940 w 122340"/>
                <a:gd name="connsiteY1" fmla="*/ 133261 h 133260"/>
                <a:gd name="connsiteX2" fmla="*/ 83085 w 122340"/>
                <a:gd name="connsiteY2" fmla="*/ 103598 h 133260"/>
                <a:gd name="connsiteX3" fmla="*/ 38960 w 122340"/>
                <a:gd name="connsiteY3" fmla="*/ 103598 h 133260"/>
                <a:gd name="connsiteX4" fmla="*/ 30253 w 122340"/>
                <a:gd name="connsiteY4" fmla="*/ 133261 h 133260"/>
                <a:gd name="connsiteX5" fmla="*/ 0 w 122340"/>
                <a:gd name="connsiteY5" fmla="*/ 133261 h 133260"/>
                <a:gd name="connsiteX6" fmla="*/ 45158 w 122340"/>
                <a:gd name="connsiteY6" fmla="*/ 0 h 133260"/>
                <a:gd name="connsiteX7" fmla="*/ 78215 w 122340"/>
                <a:gd name="connsiteY7" fmla="*/ 0 h 133260"/>
                <a:gd name="connsiteX8" fmla="*/ 122340 w 122340"/>
                <a:gd name="connsiteY8" fmla="*/ 133261 h 133260"/>
                <a:gd name="connsiteX9" fmla="*/ 76739 w 122340"/>
                <a:gd name="connsiteY9" fmla="*/ 80576 h 133260"/>
                <a:gd name="connsiteX10" fmla="*/ 63457 w 122340"/>
                <a:gd name="connsiteY10" fmla="*/ 35861 h 133260"/>
                <a:gd name="connsiteX11" fmla="*/ 61391 w 122340"/>
                <a:gd name="connsiteY11" fmla="*/ 23907 h 133260"/>
                <a:gd name="connsiteX12" fmla="*/ 60654 w 122340"/>
                <a:gd name="connsiteY12" fmla="*/ 23907 h 133260"/>
                <a:gd name="connsiteX13" fmla="*/ 58440 w 122340"/>
                <a:gd name="connsiteY13" fmla="*/ 35566 h 133260"/>
                <a:gd name="connsiteX14" fmla="*/ 45011 w 122340"/>
                <a:gd name="connsiteY14" fmla="*/ 80724 h 133260"/>
                <a:gd name="connsiteX15" fmla="*/ 76739 w 122340"/>
                <a:gd name="connsiteY15" fmla="*/ 80724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340" h="133260">
                  <a:moveTo>
                    <a:pt x="122340" y="133261"/>
                  </a:moveTo>
                  <a:lnTo>
                    <a:pt x="91940" y="133261"/>
                  </a:lnTo>
                  <a:lnTo>
                    <a:pt x="83085" y="103598"/>
                  </a:lnTo>
                  <a:lnTo>
                    <a:pt x="38960" y="103598"/>
                  </a:lnTo>
                  <a:lnTo>
                    <a:pt x="30253" y="133261"/>
                  </a:lnTo>
                  <a:lnTo>
                    <a:pt x="0" y="133261"/>
                  </a:lnTo>
                  <a:lnTo>
                    <a:pt x="45158" y="0"/>
                  </a:lnTo>
                  <a:lnTo>
                    <a:pt x="78215" y="0"/>
                  </a:lnTo>
                  <a:lnTo>
                    <a:pt x="122340" y="133261"/>
                  </a:lnTo>
                  <a:close/>
                  <a:moveTo>
                    <a:pt x="76739" y="80576"/>
                  </a:moveTo>
                  <a:lnTo>
                    <a:pt x="63457" y="35861"/>
                  </a:lnTo>
                  <a:cubicBezTo>
                    <a:pt x="62424" y="32467"/>
                    <a:pt x="61834" y="28482"/>
                    <a:pt x="61391" y="23907"/>
                  </a:cubicBezTo>
                  <a:lnTo>
                    <a:pt x="60654" y="23907"/>
                  </a:lnTo>
                  <a:cubicBezTo>
                    <a:pt x="60358" y="27744"/>
                    <a:pt x="59620" y="31729"/>
                    <a:pt x="58440" y="35566"/>
                  </a:cubicBezTo>
                  <a:lnTo>
                    <a:pt x="45011" y="80724"/>
                  </a:lnTo>
                  <a:lnTo>
                    <a:pt x="76739" y="80724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66" name="Freeform: Shape 34">
              <a:extLst>
                <a:ext uri="{FF2B5EF4-FFF2-40B4-BE49-F238E27FC236}">
                  <a16:creationId xmlns:a16="http://schemas.microsoft.com/office/drawing/2014/main" id="{08FD072B-E620-45D5-B382-06F9C44900DE}"/>
                </a:ext>
              </a:extLst>
            </p:cNvPr>
            <p:cNvSpPr/>
            <p:nvPr userDrawn="1"/>
          </p:nvSpPr>
          <p:spPr>
            <a:xfrm>
              <a:off x="4572201" y="1322100"/>
              <a:ext cx="49456" cy="66855"/>
            </a:xfrm>
            <a:custGeom>
              <a:avLst/>
              <a:gdLst>
                <a:gd name="connsiteX0" fmla="*/ 98580 w 98580"/>
                <a:gd name="connsiteY0" fmla="*/ 24498 h 133260"/>
                <a:gd name="connsiteX1" fmla="*/ 63162 w 98580"/>
                <a:gd name="connsiteY1" fmla="*/ 24498 h 133260"/>
                <a:gd name="connsiteX2" fmla="*/ 63162 w 98580"/>
                <a:gd name="connsiteY2" fmla="*/ 133261 h 133260"/>
                <a:gd name="connsiteX3" fmla="*/ 35123 w 98580"/>
                <a:gd name="connsiteY3" fmla="*/ 133261 h 133260"/>
                <a:gd name="connsiteX4" fmla="*/ 35123 w 98580"/>
                <a:gd name="connsiteY4" fmla="*/ 24498 h 133260"/>
                <a:gd name="connsiteX5" fmla="*/ 0 w 98580"/>
                <a:gd name="connsiteY5" fmla="*/ 24498 h 133260"/>
                <a:gd name="connsiteX6" fmla="*/ 0 w 98580"/>
                <a:gd name="connsiteY6" fmla="*/ 0 h 133260"/>
                <a:gd name="connsiteX7" fmla="*/ 98580 w 98580"/>
                <a:gd name="connsiteY7" fmla="*/ 0 h 133260"/>
                <a:gd name="connsiteX8" fmla="*/ 98580 w 98580"/>
                <a:gd name="connsiteY8" fmla="*/ 24498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0" h="133260">
                  <a:moveTo>
                    <a:pt x="98580" y="24498"/>
                  </a:moveTo>
                  <a:lnTo>
                    <a:pt x="63162" y="24498"/>
                  </a:lnTo>
                  <a:lnTo>
                    <a:pt x="63162" y="133261"/>
                  </a:lnTo>
                  <a:lnTo>
                    <a:pt x="35123" y="133261"/>
                  </a:lnTo>
                  <a:lnTo>
                    <a:pt x="35123" y="24498"/>
                  </a:lnTo>
                  <a:lnTo>
                    <a:pt x="0" y="24498"/>
                  </a:lnTo>
                  <a:lnTo>
                    <a:pt x="0" y="0"/>
                  </a:lnTo>
                  <a:lnTo>
                    <a:pt x="98580" y="0"/>
                  </a:lnTo>
                  <a:lnTo>
                    <a:pt x="98580" y="24498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67" name="Freeform: Shape 35">
              <a:extLst>
                <a:ext uri="{FF2B5EF4-FFF2-40B4-BE49-F238E27FC236}">
                  <a16:creationId xmlns:a16="http://schemas.microsoft.com/office/drawing/2014/main" id="{BA75F700-3A35-400A-94EF-6DF3AEEB8775}"/>
                </a:ext>
              </a:extLst>
            </p:cNvPr>
            <p:cNvSpPr/>
            <p:nvPr userDrawn="1"/>
          </p:nvSpPr>
          <p:spPr>
            <a:xfrm>
              <a:off x="4644684" y="1322100"/>
              <a:ext cx="13993" cy="66855"/>
            </a:xfrm>
            <a:custGeom>
              <a:avLst/>
              <a:gdLst>
                <a:gd name="connsiteX0" fmla="*/ 27892 w 27891"/>
                <a:gd name="connsiteY0" fmla="*/ 133261 h 133260"/>
                <a:gd name="connsiteX1" fmla="*/ 0 w 27891"/>
                <a:gd name="connsiteY1" fmla="*/ 133261 h 133260"/>
                <a:gd name="connsiteX2" fmla="*/ 0 w 27891"/>
                <a:gd name="connsiteY2" fmla="*/ 0 h 133260"/>
                <a:gd name="connsiteX3" fmla="*/ 27892 w 27891"/>
                <a:gd name="connsiteY3" fmla="*/ 0 h 133260"/>
                <a:gd name="connsiteX4" fmla="*/ 27892 w 27891"/>
                <a:gd name="connsiteY4" fmla="*/ 133261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" h="133260">
                  <a:moveTo>
                    <a:pt x="27892" y="133261"/>
                  </a:moveTo>
                  <a:lnTo>
                    <a:pt x="0" y="133261"/>
                  </a:lnTo>
                  <a:lnTo>
                    <a:pt x="0" y="0"/>
                  </a:lnTo>
                  <a:lnTo>
                    <a:pt x="27892" y="0"/>
                  </a:lnTo>
                  <a:lnTo>
                    <a:pt x="27892" y="133261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68" name="Freeform: Shape 36">
              <a:extLst>
                <a:ext uri="{FF2B5EF4-FFF2-40B4-BE49-F238E27FC236}">
                  <a16:creationId xmlns:a16="http://schemas.microsoft.com/office/drawing/2014/main" id="{2F3D33FC-1979-4B1F-B29B-061CD1AF9A06}"/>
                </a:ext>
              </a:extLst>
            </p:cNvPr>
            <p:cNvSpPr/>
            <p:nvPr userDrawn="1"/>
          </p:nvSpPr>
          <p:spPr>
            <a:xfrm>
              <a:off x="4683554" y="1321066"/>
              <a:ext cx="60932" cy="69150"/>
            </a:xfrm>
            <a:custGeom>
              <a:avLst/>
              <a:gdLst>
                <a:gd name="connsiteX0" fmla="*/ 60211 w 121454"/>
                <a:gd name="connsiteY0" fmla="*/ 137688 h 137835"/>
                <a:gd name="connsiteX1" fmla="*/ 16824 w 121454"/>
                <a:gd name="connsiteY1" fmla="*/ 119093 h 137835"/>
                <a:gd name="connsiteX2" fmla="*/ 0 w 121454"/>
                <a:gd name="connsiteY2" fmla="*/ 70541 h 137835"/>
                <a:gd name="connsiteX3" fmla="*/ 16971 w 121454"/>
                <a:gd name="connsiteY3" fmla="*/ 19480 h 137835"/>
                <a:gd name="connsiteX4" fmla="*/ 62129 w 121454"/>
                <a:gd name="connsiteY4" fmla="*/ 0 h 137835"/>
                <a:gd name="connsiteX5" fmla="*/ 105074 w 121454"/>
                <a:gd name="connsiteY5" fmla="*/ 18742 h 137835"/>
                <a:gd name="connsiteX6" fmla="*/ 121455 w 121454"/>
                <a:gd name="connsiteY6" fmla="*/ 68032 h 137835"/>
                <a:gd name="connsiteX7" fmla="*/ 104483 w 121454"/>
                <a:gd name="connsiteY7" fmla="*/ 118651 h 137835"/>
                <a:gd name="connsiteX8" fmla="*/ 60211 w 121454"/>
                <a:gd name="connsiteY8" fmla="*/ 137836 h 137835"/>
                <a:gd name="connsiteX9" fmla="*/ 61391 w 121454"/>
                <a:gd name="connsiteY9" fmla="*/ 25678 h 137835"/>
                <a:gd name="connsiteX10" fmla="*/ 38075 w 121454"/>
                <a:gd name="connsiteY10" fmla="*/ 37484 h 137835"/>
                <a:gd name="connsiteX11" fmla="*/ 29368 w 121454"/>
                <a:gd name="connsiteY11" fmla="*/ 68770 h 137835"/>
                <a:gd name="connsiteX12" fmla="*/ 38075 w 121454"/>
                <a:gd name="connsiteY12" fmla="*/ 100056 h 137835"/>
                <a:gd name="connsiteX13" fmla="*/ 60801 w 121454"/>
                <a:gd name="connsiteY13" fmla="*/ 111567 h 137835"/>
                <a:gd name="connsiteX14" fmla="*/ 83675 w 121454"/>
                <a:gd name="connsiteY14" fmla="*/ 100351 h 137835"/>
                <a:gd name="connsiteX15" fmla="*/ 92087 w 121454"/>
                <a:gd name="connsiteY15" fmla="*/ 69213 h 137835"/>
                <a:gd name="connsiteX16" fmla="*/ 83823 w 121454"/>
                <a:gd name="connsiteY16" fmla="*/ 37041 h 137835"/>
                <a:gd name="connsiteX17" fmla="*/ 61391 w 121454"/>
                <a:gd name="connsiteY17" fmla="*/ 25531 h 1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454" h="137835">
                  <a:moveTo>
                    <a:pt x="60211" y="137688"/>
                  </a:moveTo>
                  <a:cubicBezTo>
                    <a:pt x="42502" y="137688"/>
                    <a:pt x="28039" y="131490"/>
                    <a:pt x="16824" y="119093"/>
                  </a:cubicBezTo>
                  <a:cubicBezTo>
                    <a:pt x="5608" y="106697"/>
                    <a:pt x="0" y="90464"/>
                    <a:pt x="0" y="70541"/>
                  </a:cubicBezTo>
                  <a:cubicBezTo>
                    <a:pt x="0" y="49438"/>
                    <a:pt x="5608" y="32467"/>
                    <a:pt x="16971" y="19480"/>
                  </a:cubicBezTo>
                  <a:cubicBezTo>
                    <a:pt x="28335" y="6493"/>
                    <a:pt x="43387" y="0"/>
                    <a:pt x="62129" y="0"/>
                  </a:cubicBezTo>
                  <a:cubicBezTo>
                    <a:pt x="79838" y="0"/>
                    <a:pt x="94153" y="6198"/>
                    <a:pt x="105074" y="18742"/>
                  </a:cubicBezTo>
                  <a:cubicBezTo>
                    <a:pt x="115994" y="31286"/>
                    <a:pt x="121455" y="47667"/>
                    <a:pt x="121455" y="68032"/>
                  </a:cubicBezTo>
                  <a:cubicBezTo>
                    <a:pt x="121455" y="88398"/>
                    <a:pt x="115847" y="105812"/>
                    <a:pt x="104483" y="118651"/>
                  </a:cubicBezTo>
                  <a:cubicBezTo>
                    <a:pt x="93120" y="131490"/>
                    <a:pt x="78363" y="137836"/>
                    <a:pt x="60211" y="137836"/>
                  </a:cubicBezTo>
                  <a:close/>
                  <a:moveTo>
                    <a:pt x="61391" y="25678"/>
                  </a:moveTo>
                  <a:cubicBezTo>
                    <a:pt x="51651" y="25678"/>
                    <a:pt x="43830" y="29663"/>
                    <a:pt x="38075" y="37484"/>
                  </a:cubicBezTo>
                  <a:cubicBezTo>
                    <a:pt x="32319" y="45306"/>
                    <a:pt x="29368" y="55784"/>
                    <a:pt x="29368" y="68770"/>
                  </a:cubicBezTo>
                  <a:cubicBezTo>
                    <a:pt x="29368" y="81757"/>
                    <a:pt x="32319" y="92382"/>
                    <a:pt x="38075" y="100056"/>
                  </a:cubicBezTo>
                  <a:cubicBezTo>
                    <a:pt x="43830" y="107730"/>
                    <a:pt x="51356" y="111567"/>
                    <a:pt x="60801" y="111567"/>
                  </a:cubicBezTo>
                  <a:cubicBezTo>
                    <a:pt x="70246" y="111567"/>
                    <a:pt x="78067" y="107878"/>
                    <a:pt x="83675" y="100351"/>
                  </a:cubicBezTo>
                  <a:cubicBezTo>
                    <a:pt x="89283" y="92825"/>
                    <a:pt x="92087" y="82495"/>
                    <a:pt x="92087" y="69213"/>
                  </a:cubicBezTo>
                  <a:cubicBezTo>
                    <a:pt x="92087" y="55931"/>
                    <a:pt x="89283" y="44715"/>
                    <a:pt x="83823" y="37041"/>
                  </a:cubicBezTo>
                  <a:cubicBezTo>
                    <a:pt x="78363" y="29368"/>
                    <a:pt x="70836" y="25531"/>
                    <a:pt x="61391" y="25531"/>
                  </a:cubicBez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69" name="Freeform: Shape 37">
              <a:extLst>
                <a:ext uri="{FF2B5EF4-FFF2-40B4-BE49-F238E27FC236}">
                  <a16:creationId xmlns:a16="http://schemas.microsoft.com/office/drawing/2014/main" id="{D05EE0FA-6586-4EB2-87C6-B8C995E6B9A5}"/>
                </a:ext>
              </a:extLst>
            </p:cNvPr>
            <p:cNvSpPr/>
            <p:nvPr userDrawn="1"/>
          </p:nvSpPr>
          <p:spPr>
            <a:xfrm>
              <a:off x="4769585" y="1322102"/>
              <a:ext cx="55898" cy="66855"/>
            </a:xfrm>
            <a:custGeom>
              <a:avLst/>
              <a:gdLst>
                <a:gd name="connsiteX0" fmla="*/ 111420 w 111419"/>
                <a:gd name="connsiteY0" fmla="*/ 133261 h 133260"/>
                <a:gd name="connsiteX1" fmla="*/ 83233 w 111419"/>
                <a:gd name="connsiteY1" fmla="*/ 133261 h 133260"/>
                <a:gd name="connsiteX2" fmla="*/ 32171 w 111419"/>
                <a:gd name="connsiteY2" fmla="*/ 49585 h 133260"/>
                <a:gd name="connsiteX3" fmla="*/ 25973 w 111419"/>
                <a:gd name="connsiteY3" fmla="*/ 38517 h 133260"/>
                <a:gd name="connsiteX4" fmla="*/ 25678 w 111419"/>
                <a:gd name="connsiteY4" fmla="*/ 38517 h 133260"/>
                <a:gd name="connsiteX5" fmla="*/ 26416 w 111419"/>
                <a:gd name="connsiteY5" fmla="*/ 60063 h 133260"/>
                <a:gd name="connsiteX6" fmla="*/ 26416 w 111419"/>
                <a:gd name="connsiteY6" fmla="*/ 133261 h 133260"/>
                <a:gd name="connsiteX7" fmla="*/ 0 w 111419"/>
                <a:gd name="connsiteY7" fmla="*/ 133261 h 133260"/>
                <a:gd name="connsiteX8" fmla="*/ 0 w 111419"/>
                <a:gd name="connsiteY8" fmla="*/ 0 h 133260"/>
                <a:gd name="connsiteX9" fmla="*/ 30105 w 111419"/>
                <a:gd name="connsiteY9" fmla="*/ 0 h 133260"/>
                <a:gd name="connsiteX10" fmla="*/ 79248 w 111419"/>
                <a:gd name="connsiteY10" fmla="*/ 81167 h 133260"/>
                <a:gd name="connsiteX11" fmla="*/ 85446 w 111419"/>
                <a:gd name="connsiteY11" fmla="*/ 92087 h 133260"/>
                <a:gd name="connsiteX12" fmla="*/ 85741 w 111419"/>
                <a:gd name="connsiteY12" fmla="*/ 92087 h 133260"/>
                <a:gd name="connsiteX13" fmla="*/ 85004 w 111419"/>
                <a:gd name="connsiteY13" fmla="*/ 73788 h 133260"/>
                <a:gd name="connsiteX14" fmla="*/ 85004 w 111419"/>
                <a:gd name="connsiteY14" fmla="*/ 0 h 133260"/>
                <a:gd name="connsiteX15" fmla="*/ 111420 w 111419"/>
                <a:gd name="connsiteY15" fmla="*/ 0 h 133260"/>
                <a:gd name="connsiteX16" fmla="*/ 111420 w 111419"/>
                <a:gd name="connsiteY16" fmla="*/ 133261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419" h="133260">
                  <a:moveTo>
                    <a:pt x="111420" y="133261"/>
                  </a:moveTo>
                  <a:lnTo>
                    <a:pt x="83233" y="133261"/>
                  </a:lnTo>
                  <a:lnTo>
                    <a:pt x="32171" y="49585"/>
                  </a:lnTo>
                  <a:cubicBezTo>
                    <a:pt x="29220" y="44715"/>
                    <a:pt x="27154" y="41026"/>
                    <a:pt x="25973" y="38517"/>
                  </a:cubicBezTo>
                  <a:lnTo>
                    <a:pt x="25678" y="38517"/>
                  </a:lnTo>
                  <a:cubicBezTo>
                    <a:pt x="26121" y="43240"/>
                    <a:pt x="26416" y="50471"/>
                    <a:pt x="26416" y="60063"/>
                  </a:cubicBezTo>
                  <a:lnTo>
                    <a:pt x="26416" y="133261"/>
                  </a:lnTo>
                  <a:lnTo>
                    <a:pt x="0" y="133261"/>
                  </a:lnTo>
                  <a:lnTo>
                    <a:pt x="0" y="0"/>
                  </a:lnTo>
                  <a:lnTo>
                    <a:pt x="30105" y="0"/>
                  </a:lnTo>
                  <a:lnTo>
                    <a:pt x="79248" y="81167"/>
                  </a:lnTo>
                  <a:cubicBezTo>
                    <a:pt x="81462" y="84856"/>
                    <a:pt x="83528" y="88398"/>
                    <a:pt x="85446" y="92087"/>
                  </a:cubicBezTo>
                  <a:lnTo>
                    <a:pt x="85741" y="92087"/>
                  </a:lnTo>
                  <a:cubicBezTo>
                    <a:pt x="85299" y="88988"/>
                    <a:pt x="85004" y="82937"/>
                    <a:pt x="85004" y="73788"/>
                  </a:cubicBezTo>
                  <a:lnTo>
                    <a:pt x="85004" y="0"/>
                  </a:lnTo>
                  <a:lnTo>
                    <a:pt x="111420" y="0"/>
                  </a:lnTo>
                  <a:lnTo>
                    <a:pt x="111420" y="133261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70" name="Freeform: Shape 38">
              <a:extLst>
                <a:ext uri="{FF2B5EF4-FFF2-40B4-BE49-F238E27FC236}">
                  <a16:creationId xmlns:a16="http://schemas.microsoft.com/office/drawing/2014/main" id="{527BCE77-28BF-499E-A0D2-10C548E61C1F}"/>
                </a:ext>
              </a:extLst>
            </p:cNvPr>
            <p:cNvSpPr/>
            <p:nvPr userDrawn="1"/>
          </p:nvSpPr>
          <p:spPr>
            <a:xfrm>
              <a:off x="4847693" y="1322102"/>
              <a:ext cx="61377" cy="66855"/>
            </a:xfrm>
            <a:custGeom>
              <a:avLst/>
              <a:gdLst>
                <a:gd name="connsiteX0" fmla="*/ 122340 w 122340"/>
                <a:gd name="connsiteY0" fmla="*/ 133261 h 133260"/>
                <a:gd name="connsiteX1" fmla="*/ 91940 w 122340"/>
                <a:gd name="connsiteY1" fmla="*/ 133261 h 133260"/>
                <a:gd name="connsiteX2" fmla="*/ 83085 w 122340"/>
                <a:gd name="connsiteY2" fmla="*/ 103598 h 133260"/>
                <a:gd name="connsiteX3" fmla="*/ 38960 w 122340"/>
                <a:gd name="connsiteY3" fmla="*/ 103598 h 133260"/>
                <a:gd name="connsiteX4" fmla="*/ 30253 w 122340"/>
                <a:gd name="connsiteY4" fmla="*/ 133261 h 133260"/>
                <a:gd name="connsiteX5" fmla="*/ 0 w 122340"/>
                <a:gd name="connsiteY5" fmla="*/ 133261 h 133260"/>
                <a:gd name="connsiteX6" fmla="*/ 45158 w 122340"/>
                <a:gd name="connsiteY6" fmla="*/ 0 h 133260"/>
                <a:gd name="connsiteX7" fmla="*/ 78215 w 122340"/>
                <a:gd name="connsiteY7" fmla="*/ 0 h 133260"/>
                <a:gd name="connsiteX8" fmla="*/ 122340 w 122340"/>
                <a:gd name="connsiteY8" fmla="*/ 133261 h 133260"/>
                <a:gd name="connsiteX9" fmla="*/ 76739 w 122340"/>
                <a:gd name="connsiteY9" fmla="*/ 80576 h 133260"/>
                <a:gd name="connsiteX10" fmla="*/ 63457 w 122340"/>
                <a:gd name="connsiteY10" fmla="*/ 35861 h 133260"/>
                <a:gd name="connsiteX11" fmla="*/ 61391 w 122340"/>
                <a:gd name="connsiteY11" fmla="*/ 23907 h 133260"/>
                <a:gd name="connsiteX12" fmla="*/ 60654 w 122340"/>
                <a:gd name="connsiteY12" fmla="*/ 23907 h 133260"/>
                <a:gd name="connsiteX13" fmla="*/ 58440 w 122340"/>
                <a:gd name="connsiteY13" fmla="*/ 35566 h 133260"/>
                <a:gd name="connsiteX14" fmla="*/ 45011 w 122340"/>
                <a:gd name="connsiteY14" fmla="*/ 80724 h 133260"/>
                <a:gd name="connsiteX15" fmla="*/ 76739 w 122340"/>
                <a:gd name="connsiteY15" fmla="*/ 80724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340" h="133260">
                  <a:moveTo>
                    <a:pt x="122340" y="133261"/>
                  </a:moveTo>
                  <a:lnTo>
                    <a:pt x="91940" y="133261"/>
                  </a:lnTo>
                  <a:lnTo>
                    <a:pt x="83085" y="103598"/>
                  </a:lnTo>
                  <a:lnTo>
                    <a:pt x="38960" y="103598"/>
                  </a:lnTo>
                  <a:lnTo>
                    <a:pt x="30253" y="133261"/>
                  </a:lnTo>
                  <a:lnTo>
                    <a:pt x="0" y="133261"/>
                  </a:lnTo>
                  <a:lnTo>
                    <a:pt x="45158" y="0"/>
                  </a:lnTo>
                  <a:lnTo>
                    <a:pt x="78215" y="0"/>
                  </a:lnTo>
                  <a:lnTo>
                    <a:pt x="122340" y="133261"/>
                  </a:lnTo>
                  <a:close/>
                  <a:moveTo>
                    <a:pt x="76739" y="80576"/>
                  </a:moveTo>
                  <a:lnTo>
                    <a:pt x="63457" y="35861"/>
                  </a:lnTo>
                  <a:cubicBezTo>
                    <a:pt x="62424" y="32467"/>
                    <a:pt x="61834" y="28482"/>
                    <a:pt x="61391" y="23907"/>
                  </a:cubicBezTo>
                  <a:lnTo>
                    <a:pt x="60654" y="23907"/>
                  </a:lnTo>
                  <a:cubicBezTo>
                    <a:pt x="60358" y="27744"/>
                    <a:pt x="59620" y="31729"/>
                    <a:pt x="58440" y="35566"/>
                  </a:cubicBezTo>
                  <a:lnTo>
                    <a:pt x="45011" y="80724"/>
                  </a:lnTo>
                  <a:lnTo>
                    <a:pt x="76739" y="80724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71" name="Freeform: Shape 39">
              <a:extLst>
                <a:ext uri="{FF2B5EF4-FFF2-40B4-BE49-F238E27FC236}">
                  <a16:creationId xmlns:a16="http://schemas.microsoft.com/office/drawing/2014/main" id="{3BA30658-AAB6-4CB7-B42D-DC90A19444EC}"/>
                </a:ext>
              </a:extLst>
            </p:cNvPr>
            <p:cNvSpPr/>
            <p:nvPr userDrawn="1"/>
          </p:nvSpPr>
          <p:spPr>
            <a:xfrm>
              <a:off x="4931577" y="1322102"/>
              <a:ext cx="37018" cy="66855"/>
            </a:xfrm>
            <a:custGeom>
              <a:avLst/>
              <a:gdLst>
                <a:gd name="connsiteX0" fmla="*/ 73788 w 73787"/>
                <a:gd name="connsiteY0" fmla="*/ 133261 h 133260"/>
                <a:gd name="connsiteX1" fmla="*/ 0 w 73787"/>
                <a:gd name="connsiteY1" fmla="*/ 133261 h 133260"/>
                <a:gd name="connsiteX2" fmla="*/ 0 w 73787"/>
                <a:gd name="connsiteY2" fmla="*/ 0 h 133260"/>
                <a:gd name="connsiteX3" fmla="*/ 27892 w 73787"/>
                <a:gd name="connsiteY3" fmla="*/ 0 h 133260"/>
                <a:gd name="connsiteX4" fmla="*/ 27892 w 73787"/>
                <a:gd name="connsiteY4" fmla="*/ 108911 h 133260"/>
                <a:gd name="connsiteX5" fmla="*/ 73788 w 73787"/>
                <a:gd name="connsiteY5" fmla="*/ 108911 h 133260"/>
                <a:gd name="connsiteX6" fmla="*/ 73788 w 73787"/>
                <a:gd name="connsiteY6" fmla="*/ 133261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7" h="133260">
                  <a:moveTo>
                    <a:pt x="73788" y="133261"/>
                  </a:moveTo>
                  <a:lnTo>
                    <a:pt x="0" y="133261"/>
                  </a:lnTo>
                  <a:lnTo>
                    <a:pt x="0" y="0"/>
                  </a:lnTo>
                  <a:lnTo>
                    <a:pt x="27892" y="0"/>
                  </a:lnTo>
                  <a:lnTo>
                    <a:pt x="27892" y="108911"/>
                  </a:lnTo>
                  <a:lnTo>
                    <a:pt x="73788" y="108911"/>
                  </a:lnTo>
                  <a:lnTo>
                    <a:pt x="73788" y="133261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72" name="Freeform: Shape 40">
              <a:extLst>
                <a:ext uri="{FF2B5EF4-FFF2-40B4-BE49-F238E27FC236}">
                  <a16:creationId xmlns:a16="http://schemas.microsoft.com/office/drawing/2014/main" id="{184BDF17-4775-4368-8B93-8B5487A43964}"/>
                </a:ext>
              </a:extLst>
            </p:cNvPr>
            <p:cNvSpPr/>
            <p:nvPr userDrawn="1"/>
          </p:nvSpPr>
          <p:spPr>
            <a:xfrm>
              <a:off x="5026863" y="1321066"/>
              <a:ext cx="48568" cy="69076"/>
            </a:xfrm>
            <a:custGeom>
              <a:avLst/>
              <a:gdLst>
                <a:gd name="connsiteX0" fmla="*/ 96662 w 96809"/>
                <a:gd name="connsiteY0" fmla="*/ 130604 h 137687"/>
                <a:gd name="connsiteX1" fmla="*/ 61244 w 96809"/>
                <a:gd name="connsiteY1" fmla="*/ 137688 h 137687"/>
                <a:gd name="connsiteX2" fmla="*/ 16381 w 96809"/>
                <a:gd name="connsiteY2" fmla="*/ 119684 h 137687"/>
                <a:gd name="connsiteX3" fmla="*/ 0 w 96809"/>
                <a:gd name="connsiteY3" fmla="*/ 71722 h 137687"/>
                <a:gd name="connsiteX4" fmla="*/ 18447 w 96809"/>
                <a:gd name="connsiteY4" fmla="*/ 19923 h 137687"/>
                <a:gd name="connsiteX5" fmla="*/ 66114 w 96809"/>
                <a:gd name="connsiteY5" fmla="*/ 0 h 137687"/>
                <a:gd name="connsiteX6" fmla="*/ 96662 w 96809"/>
                <a:gd name="connsiteY6" fmla="*/ 4870 h 137687"/>
                <a:gd name="connsiteX7" fmla="*/ 96662 w 96809"/>
                <a:gd name="connsiteY7" fmla="*/ 33795 h 137687"/>
                <a:gd name="connsiteX8" fmla="*/ 68328 w 96809"/>
                <a:gd name="connsiteY8" fmla="*/ 25826 h 137687"/>
                <a:gd name="connsiteX9" fmla="*/ 40141 w 96809"/>
                <a:gd name="connsiteY9" fmla="*/ 37632 h 137687"/>
                <a:gd name="connsiteX10" fmla="*/ 29368 w 96809"/>
                <a:gd name="connsiteY10" fmla="*/ 69656 h 137687"/>
                <a:gd name="connsiteX11" fmla="*/ 39550 w 96809"/>
                <a:gd name="connsiteY11" fmla="*/ 100499 h 137687"/>
                <a:gd name="connsiteX12" fmla="*/ 66852 w 96809"/>
                <a:gd name="connsiteY12" fmla="*/ 112010 h 137687"/>
                <a:gd name="connsiteX13" fmla="*/ 96810 w 96809"/>
                <a:gd name="connsiteY13" fmla="*/ 103450 h 137687"/>
                <a:gd name="connsiteX14" fmla="*/ 96810 w 96809"/>
                <a:gd name="connsiteY14" fmla="*/ 130900 h 13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6809" h="137687">
                  <a:moveTo>
                    <a:pt x="96662" y="130604"/>
                  </a:moveTo>
                  <a:cubicBezTo>
                    <a:pt x="87660" y="135327"/>
                    <a:pt x="75854" y="137688"/>
                    <a:pt x="61244" y="137688"/>
                  </a:cubicBezTo>
                  <a:cubicBezTo>
                    <a:pt x="42207" y="137688"/>
                    <a:pt x="27301" y="131637"/>
                    <a:pt x="16381" y="119684"/>
                  </a:cubicBezTo>
                  <a:cubicBezTo>
                    <a:pt x="5460" y="107730"/>
                    <a:pt x="0" y="91644"/>
                    <a:pt x="0" y="71722"/>
                  </a:cubicBezTo>
                  <a:cubicBezTo>
                    <a:pt x="0" y="50471"/>
                    <a:pt x="6198" y="33205"/>
                    <a:pt x="18447" y="19923"/>
                  </a:cubicBezTo>
                  <a:cubicBezTo>
                    <a:pt x="30696" y="6641"/>
                    <a:pt x="46634" y="0"/>
                    <a:pt x="66114" y="0"/>
                  </a:cubicBezTo>
                  <a:cubicBezTo>
                    <a:pt x="78215" y="0"/>
                    <a:pt x="88398" y="1623"/>
                    <a:pt x="96662" y="4870"/>
                  </a:cubicBezTo>
                  <a:lnTo>
                    <a:pt x="96662" y="33795"/>
                  </a:lnTo>
                  <a:cubicBezTo>
                    <a:pt x="88398" y="28482"/>
                    <a:pt x="78953" y="25826"/>
                    <a:pt x="68328" y="25826"/>
                  </a:cubicBezTo>
                  <a:cubicBezTo>
                    <a:pt x="56669" y="25826"/>
                    <a:pt x="47224" y="29810"/>
                    <a:pt x="40141" y="37632"/>
                  </a:cubicBezTo>
                  <a:cubicBezTo>
                    <a:pt x="33057" y="45453"/>
                    <a:pt x="29368" y="56079"/>
                    <a:pt x="29368" y="69656"/>
                  </a:cubicBezTo>
                  <a:cubicBezTo>
                    <a:pt x="29368" y="83233"/>
                    <a:pt x="32762" y="92825"/>
                    <a:pt x="39550" y="100499"/>
                  </a:cubicBezTo>
                  <a:cubicBezTo>
                    <a:pt x="46339" y="108173"/>
                    <a:pt x="55341" y="112010"/>
                    <a:pt x="66852" y="112010"/>
                  </a:cubicBezTo>
                  <a:cubicBezTo>
                    <a:pt x="78363" y="112010"/>
                    <a:pt x="87660" y="109206"/>
                    <a:pt x="96810" y="103450"/>
                  </a:cubicBezTo>
                  <a:lnTo>
                    <a:pt x="96810" y="130900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73" name="Freeform: Shape 41">
              <a:extLst>
                <a:ext uri="{FF2B5EF4-FFF2-40B4-BE49-F238E27FC236}">
                  <a16:creationId xmlns:a16="http://schemas.microsoft.com/office/drawing/2014/main" id="{E559CEA3-3669-41AD-B662-354A7A2A0C00}"/>
                </a:ext>
              </a:extLst>
            </p:cNvPr>
            <p:cNvSpPr/>
            <p:nvPr userDrawn="1"/>
          </p:nvSpPr>
          <p:spPr>
            <a:xfrm>
              <a:off x="5095865" y="1321065"/>
              <a:ext cx="60932" cy="69150"/>
            </a:xfrm>
            <a:custGeom>
              <a:avLst/>
              <a:gdLst>
                <a:gd name="connsiteX0" fmla="*/ 60211 w 121454"/>
                <a:gd name="connsiteY0" fmla="*/ 137688 h 137835"/>
                <a:gd name="connsiteX1" fmla="*/ 16824 w 121454"/>
                <a:gd name="connsiteY1" fmla="*/ 119093 h 137835"/>
                <a:gd name="connsiteX2" fmla="*/ 0 w 121454"/>
                <a:gd name="connsiteY2" fmla="*/ 70541 h 137835"/>
                <a:gd name="connsiteX3" fmla="*/ 16971 w 121454"/>
                <a:gd name="connsiteY3" fmla="*/ 19480 h 137835"/>
                <a:gd name="connsiteX4" fmla="*/ 62129 w 121454"/>
                <a:gd name="connsiteY4" fmla="*/ 0 h 137835"/>
                <a:gd name="connsiteX5" fmla="*/ 105074 w 121454"/>
                <a:gd name="connsiteY5" fmla="*/ 18742 h 137835"/>
                <a:gd name="connsiteX6" fmla="*/ 121455 w 121454"/>
                <a:gd name="connsiteY6" fmla="*/ 68032 h 137835"/>
                <a:gd name="connsiteX7" fmla="*/ 104483 w 121454"/>
                <a:gd name="connsiteY7" fmla="*/ 118651 h 137835"/>
                <a:gd name="connsiteX8" fmla="*/ 60211 w 121454"/>
                <a:gd name="connsiteY8" fmla="*/ 137836 h 137835"/>
                <a:gd name="connsiteX9" fmla="*/ 61391 w 121454"/>
                <a:gd name="connsiteY9" fmla="*/ 25678 h 137835"/>
                <a:gd name="connsiteX10" fmla="*/ 38075 w 121454"/>
                <a:gd name="connsiteY10" fmla="*/ 37484 h 137835"/>
                <a:gd name="connsiteX11" fmla="*/ 29368 w 121454"/>
                <a:gd name="connsiteY11" fmla="*/ 68770 h 137835"/>
                <a:gd name="connsiteX12" fmla="*/ 38075 w 121454"/>
                <a:gd name="connsiteY12" fmla="*/ 100056 h 137835"/>
                <a:gd name="connsiteX13" fmla="*/ 60801 w 121454"/>
                <a:gd name="connsiteY13" fmla="*/ 111567 h 137835"/>
                <a:gd name="connsiteX14" fmla="*/ 83675 w 121454"/>
                <a:gd name="connsiteY14" fmla="*/ 100351 h 137835"/>
                <a:gd name="connsiteX15" fmla="*/ 92087 w 121454"/>
                <a:gd name="connsiteY15" fmla="*/ 69213 h 137835"/>
                <a:gd name="connsiteX16" fmla="*/ 83823 w 121454"/>
                <a:gd name="connsiteY16" fmla="*/ 37041 h 137835"/>
                <a:gd name="connsiteX17" fmla="*/ 61391 w 121454"/>
                <a:gd name="connsiteY17" fmla="*/ 25531 h 1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454" h="137835">
                  <a:moveTo>
                    <a:pt x="60211" y="137688"/>
                  </a:moveTo>
                  <a:cubicBezTo>
                    <a:pt x="42502" y="137688"/>
                    <a:pt x="28039" y="131490"/>
                    <a:pt x="16824" y="119093"/>
                  </a:cubicBezTo>
                  <a:cubicBezTo>
                    <a:pt x="5608" y="106697"/>
                    <a:pt x="0" y="90464"/>
                    <a:pt x="0" y="70541"/>
                  </a:cubicBezTo>
                  <a:cubicBezTo>
                    <a:pt x="0" y="49438"/>
                    <a:pt x="5608" y="32467"/>
                    <a:pt x="16971" y="19480"/>
                  </a:cubicBezTo>
                  <a:cubicBezTo>
                    <a:pt x="28335" y="6493"/>
                    <a:pt x="43387" y="0"/>
                    <a:pt x="62129" y="0"/>
                  </a:cubicBezTo>
                  <a:cubicBezTo>
                    <a:pt x="79838" y="0"/>
                    <a:pt x="94153" y="6198"/>
                    <a:pt x="105074" y="18742"/>
                  </a:cubicBezTo>
                  <a:cubicBezTo>
                    <a:pt x="115994" y="31286"/>
                    <a:pt x="121455" y="47667"/>
                    <a:pt x="121455" y="68032"/>
                  </a:cubicBezTo>
                  <a:cubicBezTo>
                    <a:pt x="121455" y="88398"/>
                    <a:pt x="115847" y="105812"/>
                    <a:pt x="104483" y="118651"/>
                  </a:cubicBezTo>
                  <a:cubicBezTo>
                    <a:pt x="93120" y="131490"/>
                    <a:pt x="78363" y="137836"/>
                    <a:pt x="60211" y="137836"/>
                  </a:cubicBezTo>
                  <a:close/>
                  <a:moveTo>
                    <a:pt x="61391" y="25678"/>
                  </a:moveTo>
                  <a:cubicBezTo>
                    <a:pt x="51651" y="25678"/>
                    <a:pt x="43830" y="29663"/>
                    <a:pt x="38075" y="37484"/>
                  </a:cubicBezTo>
                  <a:cubicBezTo>
                    <a:pt x="32319" y="45306"/>
                    <a:pt x="29368" y="55784"/>
                    <a:pt x="29368" y="68770"/>
                  </a:cubicBezTo>
                  <a:cubicBezTo>
                    <a:pt x="29368" y="81757"/>
                    <a:pt x="32319" y="92382"/>
                    <a:pt x="38075" y="100056"/>
                  </a:cubicBezTo>
                  <a:cubicBezTo>
                    <a:pt x="43830" y="107730"/>
                    <a:pt x="51356" y="111567"/>
                    <a:pt x="60801" y="111567"/>
                  </a:cubicBezTo>
                  <a:cubicBezTo>
                    <a:pt x="70246" y="111567"/>
                    <a:pt x="78067" y="107878"/>
                    <a:pt x="83675" y="100351"/>
                  </a:cubicBezTo>
                  <a:cubicBezTo>
                    <a:pt x="89283" y="92825"/>
                    <a:pt x="92087" y="82495"/>
                    <a:pt x="92087" y="69213"/>
                  </a:cubicBezTo>
                  <a:cubicBezTo>
                    <a:pt x="92087" y="55931"/>
                    <a:pt x="89283" y="44715"/>
                    <a:pt x="83823" y="37041"/>
                  </a:cubicBezTo>
                  <a:cubicBezTo>
                    <a:pt x="78363" y="29368"/>
                    <a:pt x="70836" y="25531"/>
                    <a:pt x="61391" y="25531"/>
                  </a:cubicBez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74" name="Freeform: Shape 42">
              <a:extLst>
                <a:ext uri="{FF2B5EF4-FFF2-40B4-BE49-F238E27FC236}">
                  <a16:creationId xmlns:a16="http://schemas.microsoft.com/office/drawing/2014/main" id="{797F430E-2D8B-4A4F-9E78-D4DF016879FB}"/>
                </a:ext>
              </a:extLst>
            </p:cNvPr>
            <p:cNvSpPr/>
            <p:nvPr userDrawn="1"/>
          </p:nvSpPr>
          <p:spPr>
            <a:xfrm>
              <a:off x="5181821" y="1322101"/>
              <a:ext cx="70927" cy="66929"/>
            </a:xfrm>
            <a:custGeom>
              <a:avLst/>
              <a:gdLst>
                <a:gd name="connsiteX0" fmla="*/ 141230 w 141377"/>
                <a:gd name="connsiteY0" fmla="*/ 133261 h 133408"/>
                <a:gd name="connsiteX1" fmla="*/ 113633 w 141377"/>
                <a:gd name="connsiteY1" fmla="*/ 133261 h 133408"/>
                <a:gd name="connsiteX2" fmla="*/ 113633 w 141377"/>
                <a:gd name="connsiteY2" fmla="*/ 53570 h 133408"/>
                <a:gd name="connsiteX3" fmla="*/ 114666 w 141377"/>
                <a:gd name="connsiteY3" fmla="*/ 25088 h 133408"/>
                <a:gd name="connsiteX4" fmla="*/ 113928 w 141377"/>
                <a:gd name="connsiteY4" fmla="*/ 25088 h 133408"/>
                <a:gd name="connsiteX5" fmla="*/ 110091 w 141377"/>
                <a:gd name="connsiteY5" fmla="*/ 42797 h 133408"/>
                <a:gd name="connsiteX6" fmla="*/ 81019 w 141377"/>
                <a:gd name="connsiteY6" fmla="*/ 133408 h 133408"/>
                <a:gd name="connsiteX7" fmla="*/ 58145 w 141377"/>
                <a:gd name="connsiteY7" fmla="*/ 133408 h 133408"/>
                <a:gd name="connsiteX8" fmla="*/ 28630 w 141377"/>
                <a:gd name="connsiteY8" fmla="*/ 43830 h 133408"/>
                <a:gd name="connsiteX9" fmla="*/ 24793 w 141377"/>
                <a:gd name="connsiteY9" fmla="*/ 25235 h 133408"/>
                <a:gd name="connsiteX10" fmla="*/ 24055 w 141377"/>
                <a:gd name="connsiteY10" fmla="*/ 25235 h 133408"/>
                <a:gd name="connsiteX11" fmla="*/ 25235 w 141377"/>
                <a:gd name="connsiteY11" fmla="*/ 59768 h 133408"/>
                <a:gd name="connsiteX12" fmla="*/ 25235 w 141377"/>
                <a:gd name="connsiteY12" fmla="*/ 133408 h 133408"/>
                <a:gd name="connsiteX13" fmla="*/ 0 w 141377"/>
                <a:gd name="connsiteY13" fmla="*/ 133408 h 133408"/>
                <a:gd name="connsiteX14" fmla="*/ 0 w 141377"/>
                <a:gd name="connsiteY14" fmla="*/ 0 h 133408"/>
                <a:gd name="connsiteX15" fmla="*/ 40878 w 141377"/>
                <a:gd name="connsiteY15" fmla="*/ 0 h 133408"/>
                <a:gd name="connsiteX16" fmla="*/ 66261 w 141377"/>
                <a:gd name="connsiteY16" fmla="*/ 78953 h 133408"/>
                <a:gd name="connsiteX17" fmla="*/ 70689 w 141377"/>
                <a:gd name="connsiteY17" fmla="*/ 97990 h 133408"/>
                <a:gd name="connsiteX18" fmla="*/ 71279 w 141377"/>
                <a:gd name="connsiteY18" fmla="*/ 97990 h 133408"/>
                <a:gd name="connsiteX19" fmla="*/ 76149 w 141377"/>
                <a:gd name="connsiteY19" fmla="*/ 78805 h 133408"/>
                <a:gd name="connsiteX20" fmla="*/ 101532 w 141377"/>
                <a:gd name="connsiteY20" fmla="*/ 0 h 133408"/>
                <a:gd name="connsiteX21" fmla="*/ 141377 w 141377"/>
                <a:gd name="connsiteY21" fmla="*/ 0 h 133408"/>
                <a:gd name="connsiteX22" fmla="*/ 141377 w 141377"/>
                <a:gd name="connsiteY22" fmla="*/ 133261 h 13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1377" h="133408">
                  <a:moveTo>
                    <a:pt x="141230" y="133261"/>
                  </a:moveTo>
                  <a:lnTo>
                    <a:pt x="113633" y="133261"/>
                  </a:lnTo>
                  <a:lnTo>
                    <a:pt x="113633" y="53570"/>
                  </a:lnTo>
                  <a:cubicBezTo>
                    <a:pt x="113633" y="45011"/>
                    <a:pt x="113928" y="35418"/>
                    <a:pt x="114666" y="25088"/>
                  </a:cubicBezTo>
                  <a:lnTo>
                    <a:pt x="113928" y="25088"/>
                  </a:lnTo>
                  <a:cubicBezTo>
                    <a:pt x="112453" y="33205"/>
                    <a:pt x="111124" y="39108"/>
                    <a:pt x="110091" y="42797"/>
                  </a:cubicBezTo>
                  <a:lnTo>
                    <a:pt x="81019" y="133408"/>
                  </a:lnTo>
                  <a:lnTo>
                    <a:pt x="58145" y="133408"/>
                  </a:lnTo>
                  <a:lnTo>
                    <a:pt x="28630" y="43830"/>
                  </a:lnTo>
                  <a:cubicBezTo>
                    <a:pt x="27892" y="41469"/>
                    <a:pt x="26564" y="35271"/>
                    <a:pt x="24793" y="25235"/>
                  </a:cubicBezTo>
                  <a:lnTo>
                    <a:pt x="24055" y="25235"/>
                  </a:lnTo>
                  <a:cubicBezTo>
                    <a:pt x="24793" y="38370"/>
                    <a:pt x="25235" y="49881"/>
                    <a:pt x="25235" y="59768"/>
                  </a:cubicBezTo>
                  <a:lnTo>
                    <a:pt x="25235" y="133408"/>
                  </a:lnTo>
                  <a:lnTo>
                    <a:pt x="0" y="133408"/>
                  </a:lnTo>
                  <a:lnTo>
                    <a:pt x="0" y="0"/>
                  </a:lnTo>
                  <a:lnTo>
                    <a:pt x="40878" y="0"/>
                  </a:lnTo>
                  <a:lnTo>
                    <a:pt x="66261" y="78953"/>
                  </a:lnTo>
                  <a:cubicBezTo>
                    <a:pt x="68328" y="85299"/>
                    <a:pt x="69803" y="91644"/>
                    <a:pt x="70689" y="97990"/>
                  </a:cubicBezTo>
                  <a:lnTo>
                    <a:pt x="71279" y="97990"/>
                  </a:lnTo>
                  <a:cubicBezTo>
                    <a:pt x="72902" y="90611"/>
                    <a:pt x="74526" y="84266"/>
                    <a:pt x="76149" y="78805"/>
                  </a:cubicBezTo>
                  <a:lnTo>
                    <a:pt x="101532" y="0"/>
                  </a:lnTo>
                  <a:lnTo>
                    <a:pt x="141377" y="0"/>
                  </a:lnTo>
                  <a:lnTo>
                    <a:pt x="141377" y="133261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75" name="Freeform: Shape 43">
              <a:extLst>
                <a:ext uri="{FF2B5EF4-FFF2-40B4-BE49-F238E27FC236}">
                  <a16:creationId xmlns:a16="http://schemas.microsoft.com/office/drawing/2014/main" id="{56307840-272D-42EE-A470-AEEA6F837B4C}"/>
                </a:ext>
              </a:extLst>
            </p:cNvPr>
            <p:cNvSpPr/>
            <p:nvPr userDrawn="1"/>
          </p:nvSpPr>
          <p:spPr>
            <a:xfrm>
              <a:off x="5281550" y="1322101"/>
              <a:ext cx="45459" cy="66855"/>
            </a:xfrm>
            <a:custGeom>
              <a:avLst/>
              <a:gdLst>
                <a:gd name="connsiteX0" fmla="*/ 27892 w 90611"/>
                <a:gd name="connsiteY0" fmla="*/ 87365 h 133260"/>
                <a:gd name="connsiteX1" fmla="*/ 27892 w 90611"/>
                <a:gd name="connsiteY1" fmla="*/ 133261 h 133260"/>
                <a:gd name="connsiteX2" fmla="*/ 0 w 90611"/>
                <a:gd name="connsiteY2" fmla="*/ 133261 h 133260"/>
                <a:gd name="connsiteX3" fmla="*/ 0 w 90611"/>
                <a:gd name="connsiteY3" fmla="*/ 0 h 133260"/>
                <a:gd name="connsiteX4" fmla="*/ 43682 w 90611"/>
                <a:gd name="connsiteY4" fmla="*/ 0 h 133260"/>
                <a:gd name="connsiteX5" fmla="*/ 90611 w 90611"/>
                <a:gd name="connsiteY5" fmla="*/ 42502 h 133260"/>
                <a:gd name="connsiteX6" fmla="*/ 77182 w 90611"/>
                <a:gd name="connsiteY6" fmla="*/ 74968 h 133260"/>
                <a:gd name="connsiteX7" fmla="*/ 41321 w 90611"/>
                <a:gd name="connsiteY7" fmla="*/ 87365 h 133260"/>
                <a:gd name="connsiteX8" fmla="*/ 28039 w 90611"/>
                <a:gd name="connsiteY8" fmla="*/ 87365 h 133260"/>
                <a:gd name="connsiteX9" fmla="*/ 27892 w 90611"/>
                <a:gd name="connsiteY9" fmla="*/ 23022 h 133260"/>
                <a:gd name="connsiteX10" fmla="*/ 27892 w 90611"/>
                <a:gd name="connsiteY10" fmla="*/ 64491 h 133260"/>
                <a:gd name="connsiteX11" fmla="*/ 38812 w 90611"/>
                <a:gd name="connsiteY11" fmla="*/ 64491 h 133260"/>
                <a:gd name="connsiteX12" fmla="*/ 61096 w 90611"/>
                <a:gd name="connsiteY12" fmla="*/ 43535 h 133260"/>
                <a:gd name="connsiteX13" fmla="*/ 38812 w 90611"/>
                <a:gd name="connsiteY13" fmla="*/ 23022 h 133260"/>
                <a:gd name="connsiteX14" fmla="*/ 27892 w 90611"/>
                <a:gd name="connsiteY14" fmla="*/ 23022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611" h="133260">
                  <a:moveTo>
                    <a:pt x="27892" y="87365"/>
                  </a:moveTo>
                  <a:lnTo>
                    <a:pt x="27892" y="133261"/>
                  </a:lnTo>
                  <a:lnTo>
                    <a:pt x="0" y="133261"/>
                  </a:lnTo>
                  <a:lnTo>
                    <a:pt x="0" y="0"/>
                  </a:lnTo>
                  <a:lnTo>
                    <a:pt x="43682" y="0"/>
                  </a:lnTo>
                  <a:cubicBezTo>
                    <a:pt x="74968" y="0"/>
                    <a:pt x="90611" y="14167"/>
                    <a:pt x="90611" y="42502"/>
                  </a:cubicBezTo>
                  <a:cubicBezTo>
                    <a:pt x="90611" y="55931"/>
                    <a:pt x="86184" y="66704"/>
                    <a:pt x="77182" y="74968"/>
                  </a:cubicBezTo>
                  <a:cubicBezTo>
                    <a:pt x="68180" y="83233"/>
                    <a:pt x="56226" y="87365"/>
                    <a:pt x="41321" y="87365"/>
                  </a:cubicBezTo>
                  <a:lnTo>
                    <a:pt x="28039" y="87365"/>
                  </a:lnTo>
                  <a:close/>
                  <a:moveTo>
                    <a:pt x="27892" y="23022"/>
                  </a:moveTo>
                  <a:lnTo>
                    <a:pt x="27892" y="64491"/>
                  </a:lnTo>
                  <a:lnTo>
                    <a:pt x="38812" y="64491"/>
                  </a:lnTo>
                  <a:cubicBezTo>
                    <a:pt x="53717" y="64491"/>
                    <a:pt x="61096" y="57554"/>
                    <a:pt x="61096" y="43535"/>
                  </a:cubicBezTo>
                  <a:cubicBezTo>
                    <a:pt x="61096" y="29515"/>
                    <a:pt x="53717" y="23022"/>
                    <a:pt x="38812" y="23022"/>
                  </a:cubicBezTo>
                  <a:lnTo>
                    <a:pt x="27892" y="23022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76" name="Freeform: Shape 44">
              <a:extLst>
                <a:ext uri="{FF2B5EF4-FFF2-40B4-BE49-F238E27FC236}">
                  <a16:creationId xmlns:a16="http://schemas.microsoft.com/office/drawing/2014/main" id="{CC995CAB-8AB2-45A7-A42F-2DA5BA317291}"/>
                </a:ext>
              </a:extLst>
            </p:cNvPr>
            <p:cNvSpPr/>
            <p:nvPr userDrawn="1"/>
          </p:nvSpPr>
          <p:spPr>
            <a:xfrm>
              <a:off x="5338780" y="1322102"/>
              <a:ext cx="61376" cy="66855"/>
            </a:xfrm>
            <a:custGeom>
              <a:avLst/>
              <a:gdLst>
                <a:gd name="connsiteX0" fmla="*/ 122340 w 122339"/>
                <a:gd name="connsiteY0" fmla="*/ 133261 h 133260"/>
                <a:gd name="connsiteX1" fmla="*/ 91939 w 122339"/>
                <a:gd name="connsiteY1" fmla="*/ 133261 h 133260"/>
                <a:gd name="connsiteX2" fmla="*/ 83085 w 122339"/>
                <a:gd name="connsiteY2" fmla="*/ 103598 h 133260"/>
                <a:gd name="connsiteX3" fmla="*/ 38960 w 122339"/>
                <a:gd name="connsiteY3" fmla="*/ 103598 h 133260"/>
                <a:gd name="connsiteX4" fmla="*/ 30253 w 122339"/>
                <a:gd name="connsiteY4" fmla="*/ 133261 h 133260"/>
                <a:gd name="connsiteX5" fmla="*/ 0 w 122339"/>
                <a:gd name="connsiteY5" fmla="*/ 133261 h 133260"/>
                <a:gd name="connsiteX6" fmla="*/ 45158 w 122339"/>
                <a:gd name="connsiteY6" fmla="*/ 0 h 133260"/>
                <a:gd name="connsiteX7" fmla="*/ 78215 w 122339"/>
                <a:gd name="connsiteY7" fmla="*/ 0 h 133260"/>
                <a:gd name="connsiteX8" fmla="*/ 122340 w 122339"/>
                <a:gd name="connsiteY8" fmla="*/ 133261 h 133260"/>
                <a:gd name="connsiteX9" fmla="*/ 76739 w 122339"/>
                <a:gd name="connsiteY9" fmla="*/ 80576 h 133260"/>
                <a:gd name="connsiteX10" fmla="*/ 63458 w 122339"/>
                <a:gd name="connsiteY10" fmla="*/ 35861 h 133260"/>
                <a:gd name="connsiteX11" fmla="*/ 61391 w 122339"/>
                <a:gd name="connsiteY11" fmla="*/ 23907 h 133260"/>
                <a:gd name="connsiteX12" fmla="*/ 60654 w 122339"/>
                <a:gd name="connsiteY12" fmla="*/ 23907 h 133260"/>
                <a:gd name="connsiteX13" fmla="*/ 58440 w 122339"/>
                <a:gd name="connsiteY13" fmla="*/ 35566 h 133260"/>
                <a:gd name="connsiteX14" fmla="*/ 45010 w 122339"/>
                <a:gd name="connsiteY14" fmla="*/ 80724 h 133260"/>
                <a:gd name="connsiteX15" fmla="*/ 76739 w 122339"/>
                <a:gd name="connsiteY15" fmla="*/ 80724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339" h="133260">
                  <a:moveTo>
                    <a:pt x="122340" y="133261"/>
                  </a:moveTo>
                  <a:lnTo>
                    <a:pt x="91939" y="133261"/>
                  </a:lnTo>
                  <a:lnTo>
                    <a:pt x="83085" y="103598"/>
                  </a:lnTo>
                  <a:lnTo>
                    <a:pt x="38960" y="103598"/>
                  </a:lnTo>
                  <a:lnTo>
                    <a:pt x="30253" y="133261"/>
                  </a:lnTo>
                  <a:lnTo>
                    <a:pt x="0" y="133261"/>
                  </a:lnTo>
                  <a:lnTo>
                    <a:pt x="45158" y="0"/>
                  </a:lnTo>
                  <a:lnTo>
                    <a:pt x="78215" y="0"/>
                  </a:lnTo>
                  <a:lnTo>
                    <a:pt x="122340" y="133261"/>
                  </a:lnTo>
                  <a:close/>
                  <a:moveTo>
                    <a:pt x="76739" y="80576"/>
                  </a:moveTo>
                  <a:lnTo>
                    <a:pt x="63458" y="35861"/>
                  </a:lnTo>
                  <a:cubicBezTo>
                    <a:pt x="62424" y="32467"/>
                    <a:pt x="61834" y="28482"/>
                    <a:pt x="61391" y="23907"/>
                  </a:cubicBezTo>
                  <a:lnTo>
                    <a:pt x="60654" y="23907"/>
                  </a:lnTo>
                  <a:cubicBezTo>
                    <a:pt x="60358" y="27744"/>
                    <a:pt x="59620" y="31729"/>
                    <a:pt x="58440" y="35566"/>
                  </a:cubicBezTo>
                  <a:lnTo>
                    <a:pt x="45010" y="80724"/>
                  </a:lnTo>
                  <a:lnTo>
                    <a:pt x="76739" y="80724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77" name="Freeform: Shape 45">
              <a:extLst>
                <a:ext uri="{FF2B5EF4-FFF2-40B4-BE49-F238E27FC236}">
                  <a16:creationId xmlns:a16="http://schemas.microsoft.com/office/drawing/2014/main" id="{2A8FB128-0E92-4580-8518-7C50A8740026}"/>
                </a:ext>
              </a:extLst>
            </p:cNvPr>
            <p:cNvSpPr/>
            <p:nvPr userDrawn="1"/>
          </p:nvSpPr>
          <p:spPr>
            <a:xfrm>
              <a:off x="5422664" y="1322102"/>
              <a:ext cx="55898" cy="66855"/>
            </a:xfrm>
            <a:custGeom>
              <a:avLst/>
              <a:gdLst>
                <a:gd name="connsiteX0" fmla="*/ 111419 w 111419"/>
                <a:gd name="connsiteY0" fmla="*/ 133261 h 133260"/>
                <a:gd name="connsiteX1" fmla="*/ 83233 w 111419"/>
                <a:gd name="connsiteY1" fmla="*/ 133261 h 133260"/>
                <a:gd name="connsiteX2" fmla="*/ 32171 w 111419"/>
                <a:gd name="connsiteY2" fmla="*/ 49585 h 133260"/>
                <a:gd name="connsiteX3" fmla="*/ 25973 w 111419"/>
                <a:gd name="connsiteY3" fmla="*/ 38517 h 133260"/>
                <a:gd name="connsiteX4" fmla="*/ 25678 w 111419"/>
                <a:gd name="connsiteY4" fmla="*/ 38517 h 133260"/>
                <a:gd name="connsiteX5" fmla="*/ 26416 w 111419"/>
                <a:gd name="connsiteY5" fmla="*/ 60063 h 133260"/>
                <a:gd name="connsiteX6" fmla="*/ 26416 w 111419"/>
                <a:gd name="connsiteY6" fmla="*/ 133261 h 133260"/>
                <a:gd name="connsiteX7" fmla="*/ 0 w 111419"/>
                <a:gd name="connsiteY7" fmla="*/ 133261 h 133260"/>
                <a:gd name="connsiteX8" fmla="*/ 0 w 111419"/>
                <a:gd name="connsiteY8" fmla="*/ 0 h 133260"/>
                <a:gd name="connsiteX9" fmla="*/ 30105 w 111419"/>
                <a:gd name="connsiteY9" fmla="*/ 0 h 133260"/>
                <a:gd name="connsiteX10" fmla="*/ 79248 w 111419"/>
                <a:gd name="connsiteY10" fmla="*/ 81167 h 133260"/>
                <a:gd name="connsiteX11" fmla="*/ 85446 w 111419"/>
                <a:gd name="connsiteY11" fmla="*/ 92087 h 133260"/>
                <a:gd name="connsiteX12" fmla="*/ 85741 w 111419"/>
                <a:gd name="connsiteY12" fmla="*/ 92087 h 133260"/>
                <a:gd name="connsiteX13" fmla="*/ 85003 w 111419"/>
                <a:gd name="connsiteY13" fmla="*/ 73788 h 133260"/>
                <a:gd name="connsiteX14" fmla="*/ 85003 w 111419"/>
                <a:gd name="connsiteY14" fmla="*/ 0 h 133260"/>
                <a:gd name="connsiteX15" fmla="*/ 111419 w 111419"/>
                <a:gd name="connsiteY15" fmla="*/ 0 h 133260"/>
                <a:gd name="connsiteX16" fmla="*/ 111419 w 111419"/>
                <a:gd name="connsiteY16" fmla="*/ 133261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419" h="133260">
                  <a:moveTo>
                    <a:pt x="111419" y="133261"/>
                  </a:moveTo>
                  <a:lnTo>
                    <a:pt x="83233" y="133261"/>
                  </a:lnTo>
                  <a:lnTo>
                    <a:pt x="32171" y="49585"/>
                  </a:lnTo>
                  <a:cubicBezTo>
                    <a:pt x="29220" y="44715"/>
                    <a:pt x="27154" y="41026"/>
                    <a:pt x="25973" y="38517"/>
                  </a:cubicBezTo>
                  <a:lnTo>
                    <a:pt x="25678" y="38517"/>
                  </a:lnTo>
                  <a:cubicBezTo>
                    <a:pt x="26121" y="43240"/>
                    <a:pt x="26416" y="50471"/>
                    <a:pt x="26416" y="60063"/>
                  </a:cubicBezTo>
                  <a:lnTo>
                    <a:pt x="26416" y="133261"/>
                  </a:lnTo>
                  <a:lnTo>
                    <a:pt x="0" y="133261"/>
                  </a:lnTo>
                  <a:lnTo>
                    <a:pt x="0" y="0"/>
                  </a:lnTo>
                  <a:lnTo>
                    <a:pt x="30105" y="0"/>
                  </a:lnTo>
                  <a:lnTo>
                    <a:pt x="79248" y="81167"/>
                  </a:lnTo>
                  <a:cubicBezTo>
                    <a:pt x="81462" y="84856"/>
                    <a:pt x="83528" y="88398"/>
                    <a:pt x="85446" y="92087"/>
                  </a:cubicBezTo>
                  <a:lnTo>
                    <a:pt x="85741" y="92087"/>
                  </a:lnTo>
                  <a:cubicBezTo>
                    <a:pt x="85299" y="88988"/>
                    <a:pt x="85003" y="82937"/>
                    <a:pt x="85003" y="73788"/>
                  </a:cubicBezTo>
                  <a:lnTo>
                    <a:pt x="85003" y="0"/>
                  </a:lnTo>
                  <a:lnTo>
                    <a:pt x="111419" y="0"/>
                  </a:lnTo>
                  <a:lnTo>
                    <a:pt x="111419" y="133261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78" name="Freeform: Shape 46">
              <a:extLst>
                <a:ext uri="{FF2B5EF4-FFF2-40B4-BE49-F238E27FC236}">
                  <a16:creationId xmlns:a16="http://schemas.microsoft.com/office/drawing/2014/main" id="{2537E406-2282-453F-882D-8B56B657DBFF}"/>
                </a:ext>
              </a:extLst>
            </p:cNvPr>
            <p:cNvSpPr/>
            <p:nvPr userDrawn="1"/>
          </p:nvSpPr>
          <p:spPr>
            <a:xfrm>
              <a:off x="5500321" y="1322101"/>
              <a:ext cx="54046" cy="66855"/>
            </a:xfrm>
            <a:custGeom>
              <a:avLst/>
              <a:gdLst>
                <a:gd name="connsiteX0" fmla="*/ 107730 w 107730"/>
                <a:gd name="connsiteY0" fmla="*/ 0 h 133260"/>
                <a:gd name="connsiteX1" fmla="*/ 67294 w 107730"/>
                <a:gd name="connsiteY1" fmla="*/ 85889 h 133260"/>
                <a:gd name="connsiteX2" fmla="*/ 67294 w 107730"/>
                <a:gd name="connsiteY2" fmla="*/ 133261 h 133260"/>
                <a:gd name="connsiteX3" fmla="*/ 39403 w 107730"/>
                <a:gd name="connsiteY3" fmla="*/ 133261 h 133260"/>
                <a:gd name="connsiteX4" fmla="*/ 39403 w 107730"/>
                <a:gd name="connsiteY4" fmla="*/ 86479 h 133260"/>
                <a:gd name="connsiteX5" fmla="*/ 0 w 107730"/>
                <a:gd name="connsiteY5" fmla="*/ 148 h 133260"/>
                <a:gd name="connsiteX6" fmla="*/ 31876 w 107730"/>
                <a:gd name="connsiteY6" fmla="*/ 148 h 133260"/>
                <a:gd name="connsiteX7" fmla="*/ 51799 w 107730"/>
                <a:gd name="connsiteY7" fmla="*/ 49881 h 133260"/>
                <a:gd name="connsiteX8" fmla="*/ 54603 w 107730"/>
                <a:gd name="connsiteY8" fmla="*/ 60801 h 133260"/>
                <a:gd name="connsiteX9" fmla="*/ 54898 w 107730"/>
                <a:gd name="connsiteY9" fmla="*/ 60801 h 133260"/>
                <a:gd name="connsiteX10" fmla="*/ 57555 w 107730"/>
                <a:gd name="connsiteY10" fmla="*/ 50323 h 133260"/>
                <a:gd name="connsiteX11" fmla="*/ 77920 w 107730"/>
                <a:gd name="connsiteY11" fmla="*/ 295 h 133260"/>
                <a:gd name="connsiteX12" fmla="*/ 107435 w 107730"/>
                <a:gd name="connsiteY12" fmla="*/ 295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730" h="133260">
                  <a:moveTo>
                    <a:pt x="107730" y="0"/>
                  </a:moveTo>
                  <a:lnTo>
                    <a:pt x="67294" y="85889"/>
                  </a:lnTo>
                  <a:lnTo>
                    <a:pt x="67294" y="133261"/>
                  </a:lnTo>
                  <a:lnTo>
                    <a:pt x="39403" y="133261"/>
                  </a:lnTo>
                  <a:lnTo>
                    <a:pt x="39403" y="86479"/>
                  </a:lnTo>
                  <a:lnTo>
                    <a:pt x="0" y="148"/>
                  </a:lnTo>
                  <a:lnTo>
                    <a:pt x="31876" y="148"/>
                  </a:lnTo>
                  <a:lnTo>
                    <a:pt x="51799" y="49881"/>
                  </a:lnTo>
                  <a:cubicBezTo>
                    <a:pt x="52094" y="50766"/>
                    <a:pt x="53127" y="54455"/>
                    <a:pt x="54603" y="60801"/>
                  </a:cubicBezTo>
                  <a:lnTo>
                    <a:pt x="54898" y="60801"/>
                  </a:lnTo>
                  <a:cubicBezTo>
                    <a:pt x="55636" y="56374"/>
                    <a:pt x="56521" y="52832"/>
                    <a:pt x="57555" y="50323"/>
                  </a:cubicBezTo>
                  <a:lnTo>
                    <a:pt x="77920" y="295"/>
                  </a:lnTo>
                  <a:lnTo>
                    <a:pt x="107435" y="295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</p:spTree>
    <p:extLst>
      <p:ext uri="{BB962C8B-B14F-4D97-AF65-F5344CB8AC3E}">
        <p14:creationId xmlns:p14="http://schemas.microsoft.com/office/powerpoint/2010/main" val="3326290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Слайд think-cell" r:id="rId6" imgW="413" imgH="416" progId="TCLayout.ActiveDocument.1">
                  <p:embed/>
                </p:oleObj>
              </mc:Choice>
              <mc:Fallback>
                <p:oleObj name="Слайд think-cell" r:id="rId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ru-RU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600" dirty="0"/>
              <a:t>Источник: …</a:t>
            </a:r>
          </a:p>
        </p:txBody>
      </p:sp>
      <p:sp>
        <p:nvSpPr>
          <p:cNvPr id="9" name="Прямоугольник: один усеченный угол 8">
            <a:extLst>
              <a:ext uri="{FF2B5EF4-FFF2-40B4-BE49-F238E27FC236}">
                <a16:creationId xmlns:a16="http://schemas.microsoft.com/office/drawing/2014/main" id="{89E66F83-345F-427C-8E6C-1061622CDE45}"/>
              </a:ext>
            </a:extLst>
          </p:cNvPr>
          <p:cNvSpPr/>
          <p:nvPr userDrawn="1"/>
        </p:nvSpPr>
        <p:spPr>
          <a:xfrm flipH="1">
            <a:off x="-1" y="0"/>
            <a:ext cx="9143999" cy="555883"/>
          </a:xfrm>
          <a:prstGeom prst="snip1Rect">
            <a:avLst>
              <a:gd name="adj" fmla="val 0"/>
            </a:avLst>
          </a:prstGeom>
          <a:solidFill>
            <a:srgbClr val="F6F7F7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ru-RU" sz="1200" dirty="0" err="1">
              <a:solidFill>
                <a:schemeClr val="bg1"/>
              </a:solidFill>
            </a:endParaRPr>
          </a:p>
        </p:txBody>
      </p:sp>
      <p:sp>
        <p:nvSpPr>
          <p:cNvPr id="10" name="Google Shape;21;p28">
            <a:extLst>
              <a:ext uri="{FF2B5EF4-FFF2-40B4-BE49-F238E27FC236}">
                <a16:creationId xmlns:a16="http://schemas.microsoft.com/office/drawing/2014/main" id="{7977C4D5-5857-4DDC-A655-894AF540C5CD}"/>
              </a:ext>
            </a:extLst>
          </p:cNvPr>
          <p:cNvSpPr/>
          <p:nvPr userDrawn="1"/>
        </p:nvSpPr>
        <p:spPr>
          <a:xfrm>
            <a:off x="-1" y="549238"/>
            <a:ext cx="9144900" cy="12956"/>
          </a:xfrm>
          <a:prstGeom prst="rect">
            <a:avLst/>
          </a:prstGeom>
          <a:solidFill>
            <a:srgbClr val="282F5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114"/>
            </a:pPr>
            <a:endParaRPr sz="83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Прямоугольник: один усеченный угол 11">
            <a:extLst>
              <a:ext uri="{FF2B5EF4-FFF2-40B4-BE49-F238E27FC236}">
                <a16:creationId xmlns:a16="http://schemas.microsoft.com/office/drawing/2014/main" id="{9BB22C7B-0601-4346-BBBA-8D6165924512}"/>
              </a:ext>
            </a:extLst>
          </p:cNvPr>
          <p:cNvSpPr/>
          <p:nvPr userDrawn="1"/>
        </p:nvSpPr>
        <p:spPr>
          <a:xfrm flipH="1">
            <a:off x="7271657" y="1"/>
            <a:ext cx="1872342" cy="538751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ru-RU" sz="1200" dirty="0" err="1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4AAB1B-00BD-42CC-80A2-1CB15D566B7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72" y="109304"/>
            <a:ext cx="1505517" cy="36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78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Слайд think-cell" r:id="rId9" imgW="592" imgH="591" progId="TCLayout.ActiveDocument.1">
                  <p:embed/>
                </p:oleObj>
              </mc:Choice>
              <mc:Fallback>
                <p:oleObj name="Слайд think-cell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ru-RU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79923"/>
            <a:ext cx="2859786" cy="57708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600" dirty="0"/>
              <a:t>Источник: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ru-RU" dirty="0"/>
              <a:t>Add tracker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85F023-63D8-428A-A2B0-FE655B370F8B}"/>
              </a:ext>
            </a:extLst>
          </p:cNvPr>
          <p:cNvGrpSpPr/>
          <p:nvPr/>
        </p:nvGrpSpPr>
        <p:grpSpPr>
          <a:xfrm>
            <a:off x="7981315" y="4912748"/>
            <a:ext cx="461126" cy="57008"/>
            <a:chOff x="4422203" y="1048348"/>
            <a:chExt cx="1819818" cy="224978"/>
          </a:xfrm>
          <a:solidFill>
            <a:srgbClr val="AFAFAF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53D6026-5A9F-4329-B445-F2ABB5172470}"/>
                </a:ext>
              </a:extLst>
            </p:cNvPr>
            <p:cNvSpPr/>
            <p:nvPr userDrawn="1"/>
          </p:nvSpPr>
          <p:spPr>
            <a:xfrm>
              <a:off x="4422203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0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DB44EA9-0BDD-4F37-B453-BAA413C4EAD1}"/>
                </a:ext>
              </a:extLst>
            </p:cNvPr>
            <p:cNvSpPr/>
            <p:nvPr userDrawn="1"/>
          </p:nvSpPr>
          <p:spPr>
            <a:xfrm>
              <a:off x="4904469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753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739 w 319373"/>
                <a:gd name="connsiteY6" fmla="*/ 47435 h 321944"/>
                <a:gd name="connsiteX7" fmla="*/ 199549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753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739" y="47435"/>
                  </a:lnTo>
                  <a:lnTo>
                    <a:pt x="199549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DB53577-68EB-404C-BE82-E4071FF157C8}"/>
                </a:ext>
              </a:extLst>
            </p:cNvPr>
            <p:cNvSpPr/>
            <p:nvPr userDrawn="1"/>
          </p:nvSpPr>
          <p:spPr>
            <a:xfrm>
              <a:off x="5103289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682789E-3C77-4DC0-9EFE-0396507ABF59}"/>
                </a:ext>
              </a:extLst>
            </p:cNvPr>
            <p:cNvSpPr/>
            <p:nvPr userDrawn="1"/>
          </p:nvSpPr>
          <p:spPr>
            <a:xfrm>
              <a:off x="4665303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3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3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272930-21B4-4A36-B6B3-D044208526CB}"/>
                </a:ext>
              </a:extLst>
            </p:cNvPr>
            <p:cNvSpPr/>
            <p:nvPr userDrawn="1"/>
          </p:nvSpPr>
          <p:spPr>
            <a:xfrm>
              <a:off x="6065425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848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835 w 319373"/>
                <a:gd name="connsiteY6" fmla="*/ 47435 h 321944"/>
                <a:gd name="connsiteX7" fmla="*/ 199644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848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835" y="47435"/>
                  </a:lnTo>
                  <a:lnTo>
                    <a:pt x="199644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E209F3D-62A9-4CF3-8F88-C0DE025BAB2B}"/>
                </a:ext>
              </a:extLst>
            </p:cNvPr>
            <p:cNvSpPr/>
            <p:nvPr userDrawn="1"/>
          </p:nvSpPr>
          <p:spPr>
            <a:xfrm>
              <a:off x="5343680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1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4433296-2746-466A-8DD8-F2B0926CBDEC}"/>
                </a:ext>
              </a:extLst>
            </p:cNvPr>
            <p:cNvSpPr/>
            <p:nvPr userDrawn="1"/>
          </p:nvSpPr>
          <p:spPr>
            <a:xfrm>
              <a:off x="5828211" y="1059553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7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7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07FADF3-6858-40F3-BEBF-A47F2E8FF0CF}"/>
                </a:ext>
              </a:extLst>
            </p:cNvPr>
            <p:cNvSpPr/>
            <p:nvPr userDrawn="1"/>
          </p:nvSpPr>
          <p:spPr>
            <a:xfrm>
              <a:off x="5604839" y="1048755"/>
              <a:ext cx="186820" cy="192344"/>
            </a:xfrm>
            <a:custGeom>
              <a:avLst/>
              <a:gdLst>
                <a:gd name="connsiteX0" fmla="*/ 120884 w 337863"/>
                <a:gd name="connsiteY0" fmla="*/ 55151 h 347855"/>
                <a:gd name="connsiteX1" fmla="*/ 185940 w 337863"/>
                <a:gd name="connsiteY1" fmla="*/ 45817 h 347855"/>
                <a:gd name="connsiteX2" fmla="*/ 254234 w 337863"/>
                <a:gd name="connsiteY2" fmla="*/ 49912 h 347855"/>
                <a:gd name="connsiteX3" fmla="*/ 316909 w 337863"/>
                <a:gd name="connsiteY3" fmla="*/ 64200 h 347855"/>
                <a:gd name="connsiteX4" fmla="*/ 320719 w 337863"/>
                <a:gd name="connsiteY4" fmla="*/ 65343 h 347855"/>
                <a:gd name="connsiteX5" fmla="*/ 337864 w 337863"/>
                <a:gd name="connsiteY5" fmla="*/ 71820 h 347855"/>
                <a:gd name="connsiteX6" fmla="*/ 337864 w 337863"/>
                <a:gd name="connsiteY6" fmla="*/ 14098 h 347855"/>
                <a:gd name="connsiteX7" fmla="*/ 324243 w 337863"/>
                <a:gd name="connsiteY7" fmla="*/ 12479 h 347855"/>
                <a:gd name="connsiteX8" fmla="*/ 320719 w 337863"/>
                <a:gd name="connsiteY8" fmla="*/ 11908 h 347855"/>
                <a:gd name="connsiteX9" fmla="*/ 256330 w 337863"/>
                <a:gd name="connsiteY9" fmla="*/ 3716 h 347855"/>
                <a:gd name="connsiteX10" fmla="*/ 91071 w 337863"/>
                <a:gd name="connsiteY10" fmla="*/ 12193 h 347855"/>
                <a:gd name="connsiteX11" fmla="*/ 6870 w 337863"/>
                <a:gd name="connsiteY11" fmla="*/ 104776 h 347855"/>
                <a:gd name="connsiteX12" fmla="*/ 6489 w 337863"/>
                <a:gd name="connsiteY12" fmla="*/ 246508 h 347855"/>
                <a:gd name="connsiteX13" fmla="*/ 59257 w 337863"/>
                <a:gd name="connsiteY13" fmla="*/ 326518 h 347855"/>
                <a:gd name="connsiteX14" fmla="*/ 150412 w 337863"/>
                <a:gd name="connsiteY14" fmla="*/ 347759 h 347855"/>
                <a:gd name="connsiteX15" fmla="*/ 302907 w 337863"/>
                <a:gd name="connsiteY15" fmla="*/ 343663 h 347855"/>
                <a:gd name="connsiteX16" fmla="*/ 329767 w 337863"/>
                <a:gd name="connsiteY16" fmla="*/ 339568 h 347855"/>
                <a:gd name="connsiteX17" fmla="*/ 337483 w 337863"/>
                <a:gd name="connsiteY17" fmla="*/ 329566 h 347855"/>
                <a:gd name="connsiteX18" fmla="*/ 337483 w 337863"/>
                <a:gd name="connsiteY18" fmla="*/ 329376 h 347855"/>
                <a:gd name="connsiteX19" fmla="*/ 337864 w 337863"/>
                <a:gd name="connsiteY19" fmla="*/ 329566 h 347855"/>
                <a:gd name="connsiteX20" fmla="*/ 337864 w 337863"/>
                <a:gd name="connsiteY20" fmla="*/ 208123 h 347855"/>
                <a:gd name="connsiteX21" fmla="*/ 187083 w 337863"/>
                <a:gd name="connsiteY21" fmla="*/ 208123 h 347855"/>
                <a:gd name="connsiteX22" fmla="*/ 172700 w 337863"/>
                <a:gd name="connsiteY22" fmla="*/ 250318 h 347855"/>
                <a:gd name="connsiteX23" fmla="*/ 189083 w 337863"/>
                <a:gd name="connsiteY23" fmla="*/ 250318 h 347855"/>
                <a:gd name="connsiteX24" fmla="*/ 256901 w 337863"/>
                <a:gd name="connsiteY24" fmla="*/ 250318 h 347855"/>
                <a:gd name="connsiteX25" fmla="*/ 276713 w 337863"/>
                <a:gd name="connsiteY25" fmla="*/ 250318 h 347855"/>
                <a:gd name="connsiteX26" fmla="*/ 276713 w 337863"/>
                <a:gd name="connsiteY26" fmla="*/ 300420 h 347855"/>
                <a:gd name="connsiteX27" fmla="*/ 269760 w 337863"/>
                <a:gd name="connsiteY27" fmla="*/ 302515 h 347855"/>
                <a:gd name="connsiteX28" fmla="*/ 141172 w 337863"/>
                <a:gd name="connsiteY28" fmla="*/ 302325 h 347855"/>
                <a:gd name="connsiteX29" fmla="*/ 73069 w 337863"/>
                <a:gd name="connsiteY29" fmla="*/ 241079 h 347855"/>
                <a:gd name="connsiteX30" fmla="*/ 73831 w 337863"/>
                <a:gd name="connsiteY30" fmla="*/ 107348 h 347855"/>
                <a:gd name="connsiteX31" fmla="*/ 120789 w 337863"/>
                <a:gd name="connsiteY31" fmla="*/ 55056 h 3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7863" h="347855">
                  <a:moveTo>
                    <a:pt x="120884" y="55151"/>
                  </a:moveTo>
                  <a:cubicBezTo>
                    <a:pt x="142125" y="50103"/>
                    <a:pt x="164223" y="46293"/>
                    <a:pt x="185940" y="45817"/>
                  </a:cubicBezTo>
                  <a:cubicBezTo>
                    <a:pt x="208895" y="45340"/>
                    <a:pt x="231755" y="46674"/>
                    <a:pt x="254234" y="49912"/>
                  </a:cubicBezTo>
                  <a:cubicBezTo>
                    <a:pt x="269569" y="52675"/>
                    <a:pt x="296049" y="58009"/>
                    <a:pt x="316909" y="64200"/>
                  </a:cubicBezTo>
                  <a:cubicBezTo>
                    <a:pt x="318147" y="64581"/>
                    <a:pt x="319480" y="64962"/>
                    <a:pt x="320719" y="65343"/>
                  </a:cubicBezTo>
                  <a:cubicBezTo>
                    <a:pt x="327386" y="67438"/>
                    <a:pt x="333387" y="69629"/>
                    <a:pt x="337864" y="71820"/>
                  </a:cubicBezTo>
                  <a:lnTo>
                    <a:pt x="337864" y="14098"/>
                  </a:lnTo>
                  <a:lnTo>
                    <a:pt x="324243" y="12479"/>
                  </a:lnTo>
                  <a:cubicBezTo>
                    <a:pt x="323195" y="12289"/>
                    <a:pt x="321957" y="12098"/>
                    <a:pt x="320719" y="11908"/>
                  </a:cubicBezTo>
                  <a:cubicBezTo>
                    <a:pt x="299192" y="9717"/>
                    <a:pt x="277856" y="5716"/>
                    <a:pt x="256330" y="3716"/>
                  </a:cubicBezTo>
                  <a:cubicBezTo>
                    <a:pt x="200894" y="-1427"/>
                    <a:pt x="145459" y="-3332"/>
                    <a:pt x="91071" y="12193"/>
                  </a:cubicBezTo>
                  <a:cubicBezTo>
                    <a:pt x="43922" y="25719"/>
                    <a:pt x="16204" y="57818"/>
                    <a:pt x="6870" y="104776"/>
                  </a:cubicBezTo>
                  <a:cubicBezTo>
                    <a:pt x="-2369" y="151735"/>
                    <a:pt x="-2084" y="199360"/>
                    <a:pt x="6489" y="246508"/>
                  </a:cubicBezTo>
                  <a:cubicBezTo>
                    <a:pt x="12680" y="280322"/>
                    <a:pt x="27825" y="308707"/>
                    <a:pt x="59257" y="326518"/>
                  </a:cubicBezTo>
                  <a:cubicBezTo>
                    <a:pt x="87737" y="342616"/>
                    <a:pt x="119074" y="347378"/>
                    <a:pt x="150412" y="347759"/>
                  </a:cubicBezTo>
                  <a:cubicBezTo>
                    <a:pt x="201180" y="348426"/>
                    <a:pt x="252043" y="345473"/>
                    <a:pt x="302907" y="343663"/>
                  </a:cubicBezTo>
                  <a:cubicBezTo>
                    <a:pt x="311956" y="343378"/>
                    <a:pt x="321100" y="342044"/>
                    <a:pt x="329767" y="339568"/>
                  </a:cubicBezTo>
                  <a:cubicBezTo>
                    <a:pt x="333101" y="338615"/>
                    <a:pt x="337387" y="333091"/>
                    <a:pt x="337483" y="329566"/>
                  </a:cubicBezTo>
                  <a:lnTo>
                    <a:pt x="337483" y="329376"/>
                  </a:lnTo>
                  <a:lnTo>
                    <a:pt x="337864" y="329566"/>
                  </a:lnTo>
                  <a:lnTo>
                    <a:pt x="337864" y="208123"/>
                  </a:lnTo>
                  <a:lnTo>
                    <a:pt x="187083" y="208123"/>
                  </a:lnTo>
                  <a:lnTo>
                    <a:pt x="172700" y="250318"/>
                  </a:lnTo>
                  <a:cubicBezTo>
                    <a:pt x="180034" y="250318"/>
                    <a:pt x="184511" y="250318"/>
                    <a:pt x="189083" y="250318"/>
                  </a:cubicBezTo>
                  <a:cubicBezTo>
                    <a:pt x="211657" y="250318"/>
                    <a:pt x="234327" y="250414"/>
                    <a:pt x="256901" y="250318"/>
                  </a:cubicBezTo>
                  <a:lnTo>
                    <a:pt x="276713" y="250318"/>
                  </a:lnTo>
                  <a:lnTo>
                    <a:pt x="276713" y="300420"/>
                  </a:lnTo>
                  <a:cubicBezTo>
                    <a:pt x="275094" y="301563"/>
                    <a:pt x="272903" y="302325"/>
                    <a:pt x="269760" y="302515"/>
                  </a:cubicBezTo>
                  <a:cubicBezTo>
                    <a:pt x="226897" y="305563"/>
                    <a:pt x="184130" y="307183"/>
                    <a:pt x="141172" y="302325"/>
                  </a:cubicBezTo>
                  <a:cubicBezTo>
                    <a:pt x="104501" y="298134"/>
                    <a:pt x="79546" y="277560"/>
                    <a:pt x="73069" y="241079"/>
                  </a:cubicBezTo>
                  <a:cubicBezTo>
                    <a:pt x="65163" y="196502"/>
                    <a:pt x="65068" y="151639"/>
                    <a:pt x="73831" y="107348"/>
                  </a:cubicBezTo>
                  <a:cubicBezTo>
                    <a:pt x="78879" y="81631"/>
                    <a:pt x="94024" y="61438"/>
                    <a:pt x="120789" y="550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707ECA-C12E-41AB-B479-DD08F46B8A0F}"/>
              </a:ext>
            </a:extLst>
          </p:cNvPr>
          <p:cNvSpPr>
            <a:spLocks/>
          </p:cNvSpPr>
          <p:nvPr/>
        </p:nvSpPr>
        <p:spPr>
          <a:xfrm>
            <a:off x="8511224" y="4885607"/>
            <a:ext cx="0" cy="92333"/>
          </a:xfrm>
          <a:custGeom>
            <a:avLst/>
            <a:gdLst>
              <a:gd name="connsiteX0" fmla="*/ 0 w 0"/>
              <a:gd name="connsiteY0" fmla="*/ 0 h 124691"/>
              <a:gd name="connsiteX1" fmla="*/ 0 w 0"/>
              <a:gd name="connsiteY1" fmla="*/ 124691 h 12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4691">
                <a:moveTo>
                  <a:pt x="0" y="0"/>
                </a:moveTo>
                <a:lnTo>
                  <a:pt x="0" y="124691"/>
                </a:lnTo>
              </a:path>
            </a:pathLst>
          </a:custGeom>
          <a:noFill/>
          <a:ln w="6350" cap="sq">
            <a:solidFill>
              <a:srgbClr val="AFAFA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202CFF44-F116-409F-98FB-4409F4584870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black">
          <a:xfrm>
            <a:off x="8483823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600" b="0" smtClean="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b="0" dirty="0">
              <a:solidFill>
                <a:schemeClr val="accent6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88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Слайд think-cell" r:id="rId9" imgW="592" imgH="591" progId="TCLayout.ActiveDocument.1">
                  <p:embed/>
                </p:oleObj>
              </mc:Choice>
              <mc:Fallback>
                <p:oleObj name="Слайд think-cell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ru-RU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283210"/>
            <a:ext cx="3799332" cy="57708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600" dirty="0"/>
              <a:t>Источник: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ru-RU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E7DB36-A646-41E5-86BC-F487A1C08F06}"/>
              </a:ext>
            </a:extLst>
          </p:cNvPr>
          <p:cNvGrpSpPr/>
          <p:nvPr/>
        </p:nvGrpSpPr>
        <p:grpSpPr>
          <a:xfrm>
            <a:off x="7981315" y="4912748"/>
            <a:ext cx="461126" cy="57008"/>
            <a:chOff x="4422203" y="1048348"/>
            <a:chExt cx="1819818" cy="224978"/>
          </a:xfrm>
          <a:solidFill>
            <a:srgbClr val="AFAFAF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A54521-CC21-42D1-8B9B-89DCB60BDC1C}"/>
                </a:ext>
              </a:extLst>
            </p:cNvPr>
            <p:cNvSpPr/>
            <p:nvPr userDrawn="1"/>
          </p:nvSpPr>
          <p:spPr>
            <a:xfrm>
              <a:off x="4422203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0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9A489F2-BBC5-4F2B-9629-0AE20479D393}"/>
                </a:ext>
              </a:extLst>
            </p:cNvPr>
            <p:cNvSpPr/>
            <p:nvPr userDrawn="1"/>
          </p:nvSpPr>
          <p:spPr>
            <a:xfrm>
              <a:off x="4904469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753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739 w 319373"/>
                <a:gd name="connsiteY6" fmla="*/ 47435 h 321944"/>
                <a:gd name="connsiteX7" fmla="*/ 199549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753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739" y="47435"/>
                  </a:lnTo>
                  <a:lnTo>
                    <a:pt x="199549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A0A1577-6D96-454E-A722-61193A3815E3}"/>
                </a:ext>
              </a:extLst>
            </p:cNvPr>
            <p:cNvSpPr/>
            <p:nvPr userDrawn="1"/>
          </p:nvSpPr>
          <p:spPr>
            <a:xfrm>
              <a:off x="5103289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1BB3F4-D598-4B29-BE13-2F44A7EE1C12}"/>
                </a:ext>
              </a:extLst>
            </p:cNvPr>
            <p:cNvSpPr/>
            <p:nvPr userDrawn="1"/>
          </p:nvSpPr>
          <p:spPr>
            <a:xfrm>
              <a:off x="4665303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3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3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82F1060-1CDE-4D3D-9D67-A0875F1A6DEB}"/>
                </a:ext>
              </a:extLst>
            </p:cNvPr>
            <p:cNvSpPr/>
            <p:nvPr userDrawn="1"/>
          </p:nvSpPr>
          <p:spPr>
            <a:xfrm>
              <a:off x="6065425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848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835 w 319373"/>
                <a:gd name="connsiteY6" fmla="*/ 47435 h 321944"/>
                <a:gd name="connsiteX7" fmla="*/ 199644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848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835" y="47435"/>
                  </a:lnTo>
                  <a:lnTo>
                    <a:pt x="199644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B66AE93-B438-489F-8B49-6BD73A9C3CAA}"/>
                </a:ext>
              </a:extLst>
            </p:cNvPr>
            <p:cNvSpPr/>
            <p:nvPr userDrawn="1"/>
          </p:nvSpPr>
          <p:spPr>
            <a:xfrm>
              <a:off x="5343680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1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AB3CFED-D80B-4BFC-8ECF-57B3F7495DCD}"/>
                </a:ext>
              </a:extLst>
            </p:cNvPr>
            <p:cNvSpPr/>
            <p:nvPr userDrawn="1"/>
          </p:nvSpPr>
          <p:spPr>
            <a:xfrm>
              <a:off x="5828211" y="1059553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7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7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419F4AD-1557-48F4-9998-C2E0846E0CB3}"/>
                </a:ext>
              </a:extLst>
            </p:cNvPr>
            <p:cNvSpPr/>
            <p:nvPr userDrawn="1"/>
          </p:nvSpPr>
          <p:spPr>
            <a:xfrm>
              <a:off x="5604839" y="1048755"/>
              <a:ext cx="186820" cy="192344"/>
            </a:xfrm>
            <a:custGeom>
              <a:avLst/>
              <a:gdLst>
                <a:gd name="connsiteX0" fmla="*/ 120884 w 337863"/>
                <a:gd name="connsiteY0" fmla="*/ 55151 h 347855"/>
                <a:gd name="connsiteX1" fmla="*/ 185940 w 337863"/>
                <a:gd name="connsiteY1" fmla="*/ 45817 h 347855"/>
                <a:gd name="connsiteX2" fmla="*/ 254234 w 337863"/>
                <a:gd name="connsiteY2" fmla="*/ 49912 h 347855"/>
                <a:gd name="connsiteX3" fmla="*/ 316909 w 337863"/>
                <a:gd name="connsiteY3" fmla="*/ 64200 h 347855"/>
                <a:gd name="connsiteX4" fmla="*/ 320719 w 337863"/>
                <a:gd name="connsiteY4" fmla="*/ 65343 h 347855"/>
                <a:gd name="connsiteX5" fmla="*/ 337864 w 337863"/>
                <a:gd name="connsiteY5" fmla="*/ 71820 h 347855"/>
                <a:gd name="connsiteX6" fmla="*/ 337864 w 337863"/>
                <a:gd name="connsiteY6" fmla="*/ 14098 h 347855"/>
                <a:gd name="connsiteX7" fmla="*/ 324243 w 337863"/>
                <a:gd name="connsiteY7" fmla="*/ 12479 h 347855"/>
                <a:gd name="connsiteX8" fmla="*/ 320719 w 337863"/>
                <a:gd name="connsiteY8" fmla="*/ 11908 h 347855"/>
                <a:gd name="connsiteX9" fmla="*/ 256330 w 337863"/>
                <a:gd name="connsiteY9" fmla="*/ 3716 h 347855"/>
                <a:gd name="connsiteX10" fmla="*/ 91071 w 337863"/>
                <a:gd name="connsiteY10" fmla="*/ 12193 h 347855"/>
                <a:gd name="connsiteX11" fmla="*/ 6870 w 337863"/>
                <a:gd name="connsiteY11" fmla="*/ 104776 h 347855"/>
                <a:gd name="connsiteX12" fmla="*/ 6489 w 337863"/>
                <a:gd name="connsiteY12" fmla="*/ 246508 h 347855"/>
                <a:gd name="connsiteX13" fmla="*/ 59257 w 337863"/>
                <a:gd name="connsiteY13" fmla="*/ 326518 h 347855"/>
                <a:gd name="connsiteX14" fmla="*/ 150412 w 337863"/>
                <a:gd name="connsiteY14" fmla="*/ 347759 h 347855"/>
                <a:gd name="connsiteX15" fmla="*/ 302907 w 337863"/>
                <a:gd name="connsiteY15" fmla="*/ 343663 h 347855"/>
                <a:gd name="connsiteX16" fmla="*/ 329767 w 337863"/>
                <a:gd name="connsiteY16" fmla="*/ 339568 h 347855"/>
                <a:gd name="connsiteX17" fmla="*/ 337483 w 337863"/>
                <a:gd name="connsiteY17" fmla="*/ 329566 h 347855"/>
                <a:gd name="connsiteX18" fmla="*/ 337483 w 337863"/>
                <a:gd name="connsiteY18" fmla="*/ 329376 h 347855"/>
                <a:gd name="connsiteX19" fmla="*/ 337864 w 337863"/>
                <a:gd name="connsiteY19" fmla="*/ 329566 h 347855"/>
                <a:gd name="connsiteX20" fmla="*/ 337864 w 337863"/>
                <a:gd name="connsiteY20" fmla="*/ 208123 h 347855"/>
                <a:gd name="connsiteX21" fmla="*/ 187083 w 337863"/>
                <a:gd name="connsiteY21" fmla="*/ 208123 h 347855"/>
                <a:gd name="connsiteX22" fmla="*/ 172700 w 337863"/>
                <a:gd name="connsiteY22" fmla="*/ 250318 h 347855"/>
                <a:gd name="connsiteX23" fmla="*/ 189083 w 337863"/>
                <a:gd name="connsiteY23" fmla="*/ 250318 h 347855"/>
                <a:gd name="connsiteX24" fmla="*/ 256901 w 337863"/>
                <a:gd name="connsiteY24" fmla="*/ 250318 h 347855"/>
                <a:gd name="connsiteX25" fmla="*/ 276713 w 337863"/>
                <a:gd name="connsiteY25" fmla="*/ 250318 h 347855"/>
                <a:gd name="connsiteX26" fmla="*/ 276713 w 337863"/>
                <a:gd name="connsiteY26" fmla="*/ 300420 h 347855"/>
                <a:gd name="connsiteX27" fmla="*/ 269760 w 337863"/>
                <a:gd name="connsiteY27" fmla="*/ 302515 h 347855"/>
                <a:gd name="connsiteX28" fmla="*/ 141172 w 337863"/>
                <a:gd name="connsiteY28" fmla="*/ 302325 h 347855"/>
                <a:gd name="connsiteX29" fmla="*/ 73069 w 337863"/>
                <a:gd name="connsiteY29" fmla="*/ 241079 h 347855"/>
                <a:gd name="connsiteX30" fmla="*/ 73831 w 337863"/>
                <a:gd name="connsiteY30" fmla="*/ 107348 h 347855"/>
                <a:gd name="connsiteX31" fmla="*/ 120789 w 337863"/>
                <a:gd name="connsiteY31" fmla="*/ 55056 h 3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7863" h="347855">
                  <a:moveTo>
                    <a:pt x="120884" y="55151"/>
                  </a:moveTo>
                  <a:cubicBezTo>
                    <a:pt x="142125" y="50103"/>
                    <a:pt x="164223" y="46293"/>
                    <a:pt x="185940" y="45817"/>
                  </a:cubicBezTo>
                  <a:cubicBezTo>
                    <a:pt x="208895" y="45340"/>
                    <a:pt x="231755" y="46674"/>
                    <a:pt x="254234" y="49912"/>
                  </a:cubicBezTo>
                  <a:cubicBezTo>
                    <a:pt x="269569" y="52675"/>
                    <a:pt x="296049" y="58009"/>
                    <a:pt x="316909" y="64200"/>
                  </a:cubicBezTo>
                  <a:cubicBezTo>
                    <a:pt x="318147" y="64581"/>
                    <a:pt x="319480" y="64962"/>
                    <a:pt x="320719" y="65343"/>
                  </a:cubicBezTo>
                  <a:cubicBezTo>
                    <a:pt x="327386" y="67438"/>
                    <a:pt x="333387" y="69629"/>
                    <a:pt x="337864" y="71820"/>
                  </a:cubicBezTo>
                  <a:lnTo>
                    <a:pt x="337864" y="14098"/>
                  </a:lnTo>
                  <a:lnTo>
                    <a:pt x="324243" y="12479"/>
                  </a:lnTo>
                  <a:cubicBezTo>
                    <a:pt x="323195" y="12289"/>
                    <a:pt x="321957" y="12098"/>
                    <a:pt x="320719" y="11908"/>
                  </a:cubicBezTo>
                  <a:cubicBezTo>
                    <a:pt x="299192" y="9717"/>
                    <a:pt x="277856" y="5716"/>
                    <a:pt x="256330" y="3716"/>
                  </a:cubicBezTo>
                  <a:cubicBezTo>
                    <a:pt x="200894" y="-1427"/>
                    <a:pt x="145459" y="-3332"/>
                    <a:pt x="91071" y="12193"/>
                  </a:cubicBezTo>
                  <a:cubicBezTo>
                    <a:pt x="43922" y="25719"/>
                    <a:pt x="16204" y="57818"/>
                    <a:pt x="6870" y="104776"/>
                  </a:cubicBezTo>
                  <a:cubicBezTo>
                    <a:pt x="-2369" y="151735"/>
                    <a:pt x="-2084" y="199360"/>
                    <a:pt x="6489" y="246508"/>
                  </a:cubicBezTo>
                  <a:cubicBezTo>
                    <a:pt x="12680" y="280322"/>
                    <a:pt x="27825" y="308707"/>
                    <a:pt x="59257" y="326518"/>
                  </a:cubicBezTo>
                  <a:cubicBezTo>
                    <a:pt x="87737" y="342616"/>
                    <a:pt x="119074" y="347378"/>
                    <a:pt x="150412" y="347759"/>
                  </a:cubicBezTo>
                  <a:cubicBezTo>
                    <a:pt x="201180" y="348426"/>
                    <a:pt x="252043" y="345473"/>
                    <a:pt x="302907" y="343663"/>
                  </a:cubicBezTo>
                  <a:cubicBezTo>
                    <a:pt x="311956" y="343378"/>
                    <a:pt x="321100" y="342044"/>
                    <a:pt x="329767" y="339568"/>
                  </a:cubicBezTo>
                  <a:cubicBezTo>
                    <a:pt x="333101" y="338615"/>
                    <a:pt x="337387" y="333091"/>
                    <a:pt x="337483" y="329566"/>
                  </a:cubicBezTo>
                  <a:lnTo>
                    <a:pt x="337483" y="329376"/>
                  </a:lnTo>
                  <a:lnTo>
                    <a:pt x="337864" y="329566"/>
                  </a:lnTo>
                  <a:lnTo>
                    <a:pt x="337864" y="208123"/>
                  </a:lnTo>
                  <a:lnTo>
                    <a:pt x="187083" y="208123"/>
                  </a:lnTo>
                  <a:lnTo>
                    <a:pt x="172700" y="250318"/>
                  </a:lnTo>
                  <a:cubicBezTo>
                    <a:pt x="180034" y="250318"/>
                    <a:pt x="184511" y="250318"/>
                    <a:pt x="189083" y="250318"/>
                  </a:cubicBezTo>
                  <a:cubicBezTo>
                    <a:pt x="211657" y="250318"/>
                    <a:pt x="234327" y="250414"/>
                    <a:pt x="256901" y="250318"/>
                  </a:cubicBezTo>
                  <a:lnTo>
                    <a:pt x="276713" y="250318"/>
                  </a:lnTo>
                  <a:lnTo>
                    <a:pt x="276713" y="300420"/>
                  </a:lnTo>
                  <a:cubicBezTo>
                    <a:pt x="275094" y="301563"/>
                    <a:pt x="272903" y="302325"/>
                    <a:pt x="269760" y="302515"/>
                  </a:cubicBezTo>
                  <a:cubicBezTo>
                    <a:pt x="226897" y="305563"/>
                    <a:pt x="184130" y="307183"/>
                    <a:pt x="141172" y="302325"/>
                  </a:cubicBezTo>
                  <a:cubicBezTo>
                    <a:pt x="104501" y="298134"/>
                    <a:pt x="79546" y="277560"/>
                    <a:pt x="73069" y="241079"/>
                  </a:cubicBezTo>
                  <a:cubicBezTo>
                    <a:pt x="65163" y="196502"/>
                    <a:pt x="65068" y="151639"/>
                    <a:pt x="73831" y="107348"/>
                  </a:cubicBezTo>
                  <a:cubicBezTo>
                    <a:pt x="78879" y="81631"/>
                    <a:pt x="94024" y="61438"/>
                    <a:pt x="120789" y="550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088F467-A463-41AF-B6FB-79476045F765}"/>
              </a:ext>
            </a:extLst>
          </p:cNvPr>
          <p:cNvSpPr>
            <a:spLocks/>
          </p:cNvSpPr>
          <p:nvPr/>
        </p:nvSpPr>
        <p:spPr>
          <a:xfrm>
            <a:off x="8511224" y="4885607"/>
            <a:ext cx="0" cy="92333"/>
          </a:xfrm>
          <a:custGeom>
            <a:avLst/>
            <a:gdLst>
              <a:gd name="connsiteX0" fmla="*/ 0 w 0"/>
              <a:gd name="connsiteY0" fmla="*/ 0 h 124691"/>
              <a:gd name="connsiteX1" fmla="*/ 0 w 0"/>
              <a:gd name="connsiteY1" fmla="*/ 124691 h 12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4691">
                <a:moveTo>
                  <a:pt x="0" y="0"/>
                </a:moveTo>
                <a:lnTo>
                  <a:pt x="0" y="124691"/>
                </a:lnTo>
              </a:path>
            </a:pathLst>
          </a:custGeom>
          <a:noFill/>
          <a:ln w="6350" cap="sq">
            <a:solidFill>
              <a:srgbClr val="AFAFA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1D5422A9-E9B6-43DB-A983-1D5896B96FF5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black">
          <a:xfrm>
            <a:off x="8483823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600" b="0" smtClean="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b="0" dirty="0">
              <a:solidFill>
                <a:schemeClr val="accent6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9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32037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Слайд think-cell" r:id="rId9" imgW="592" imgH="591" progId="TCLayout.ActiveDocument.1">
                  <p:embed/>
                </p:oleObj>
              </mc:Choice>
              <mc:Fallback>
                <p:oleObj name="Слайд think-cell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ru-RU" sz="33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3435351"/>
            <a:ext cx="8311896" cy="50783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600" dirty="0"/>
              <a:t>Источник: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ru-RU" dirty="0"/>
              <a:t>Add tracker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39A5A-7BA7-4CAA-8C13-8BB88BD4F0DF}"/>
              </a:ext>
            </a:extLst>
          </p:cNvPr>
          <p:cNvGrpSpPr/>
          <p:nvPr/>
        </p:nvGrpSpPr>
        <p:grpSpPr>
          <a:xfrm>
            <a:off x="7981315" y="4912748"/>
            <a:ext cx="461126" cy="57008"/>
            <a:chOff x="4422203" y="1048348"/>
            <a:chExt cx="1819818" cy="224978"/>
          </a:xfrm>
          <a:solidFill>
            <a:srgbClr val="AFAFA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7D2FEB7-6902-42E4-8249-85E8C6CF4878}"/>
                </a:ext>
              </a:extLst>
            </p:cNvPr>
            <p:cNvSpPr/>
            <p:nvPr userDrawn="1"/>
          </p:nvSpPr>
          <p:spPr>
            <a:xfrm>
              <a:off x="4422203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0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007CFEC-6EFC-4271-8D0E-EAB3D53FD226}"/>
                </a:ext>
              </a:extLst>
            </p:cNvPr>
            <p:cNvSpPr/>
            <p:nvPr userDrawn="1"/>
          </p:nvSpPr>
          <p:spPr>
            <a:xfrm>
              <a:off x="4904469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753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739 w 319373"/>
                <a:gd name="connsiteY6" fmla="*/ 47435 h 321944"/>
                <a:gd name="connsiteX7" fmla="*/ 199549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753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739" y="47435"/>
                  </a:lnTo>
                  <a:lnTo>
                    <a:pt x="199549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CEFBCB4-FBED-4411-A2D3-D87AF74CF077}"/>
                </a:ext>
              </a:extLst>
            </p:cNvPr>
            <p:cNvSpPr/>
            <p:nvPr userDrawn="1"/>
          </p:nvSpPr>
          <p:spPr>
            <a:xfrm>
              <a:off x="5103289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6D16C1-ADB0-403F-B4A6-E302080E30C1}"/>
                </a:ext>
              </a:extLst>
            </p:cNvPr>
            <p:cNvSpPr/>
            <p:nvPr userDrawn="1"/>
          </p:nvSpPr>
          <p:spPr>
            <a:xfrm>
              <a:off x="4665303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3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3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08E5753-0E6E-44E4-B367-16AE3B38C134}"/>
                </a:ext>
              </a:extLst>
            </p:cNvPr>
            <p:cNvSpPr/>
            <p:nvPr userDrawn="1"/>
          </p:nvSpPr>
          <p:spPr>
            <a:xfrm>
              <a:off x="6065425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848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835 w 319373"/>
                <a:gd name="connsiteY6" fmla="*/ 47435 h 321944"/>
                <a:gd name="connsiteX7" fmla="*/ 199644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848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835" y="47435"/>
                  </a:lnTo>
                  <a:lnTo>
                    <a:pt x="199644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EDD54F-F765-472A-A384-95A2042282FE}"/>
                </a:ext>
              </a:extLst>
            </p:cNvPr>
            <p:cNvSpPr/>
            <p:nvPr userDrawn="1"/>
          </p:nvSpPr>
          <p:spPr>
            <a:xfrm>
              <a:off x="5343680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1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460F474-00C3-4D60-BB30-B5F42C9AA656}"/>
                </a:ext>
              </a:extLst>
            </p:cNvPr>
            <p:cNvSpPr/>
            <p:nvPr userDrawn="1"/>
          </p:nvSpPr>
          <p:spPr>
            <a:xfrm>
              <a:off x="5828211" y="1059553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7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7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5BC42A-5062-48CD-9B90-9B6C7C84FDA7}"/>
                </a:ext>
              </a:extLst>
            </p:cNvPr>
            <p:cNvSpPr/>
            <p:nvPr userDrawn="1"/>
          </p:nvSpPr>
          <p:spPr>
            <a:xfrm>
              <a:off x="5604839" y="1048755"/>
              <a:ext cx="186820" cy="192344"/>
            </a:xfrm>
            <a:custGeom>
              <a:avLst/>
              <a:gdLst>
                <a:gd name="connsiteX0" fmla="*/ 120884 w 337863"/>
                <a:gd name="connsiteY0" fmla="*/ 55151 h 347855"/>
                <a:gd name="connsiteX1" fmla="*/ 185940 w 337863"/>
                <a:gd name="connsiteY1" fmla="*/ 45817 h 347855"/>
                <a:gd name="connsiteX2" fmla="*/ 254234 w 337863"/>
                <a:gd name="connsiteY2" fmla="*/ 49912 h 347855"/>
                <a:gd name="connsiteX3" fmla="*/ 316909 w 337863"/>
                <a:gd name="connsiteY3" fmla="*/ 64200 h 347855"/>
                <a:gd name="connsiteX4" fmla="*/ 320719 w 337863"/>
                <a:gd name="connsiteY4" fmla="*/ 65343 h 347855"/>
                <a:gd name="connsiteX5" fmla="*/ 337864 w 337863"/>
                <a:gd name="connsiteY5" fmla="*/ 71820 h 347855"/>
                <a:gd name="connsiteX6" fmla="*/ 337864 w 337863"/>
                <a:gd name="connsiteY6" fmla="*/ 14098 h 347855"/>
                <a:gd name="connsiteX7" fmla="*/ 324243 w 337863"/>
                <a:gd name="connsiteY7" fmla="*/ 12479 h 347855"/>
                <a:gd name="connsiteX8" fmla="*/ 320719 w 337863"/>
                <a:gd name="connsiteY8" fmla="*/ 11908 h 347855"/>
                <a:gd name="connsiteX9" fmla="*/ 256330 w 337863"/>
                <a:gd name="connsiteY9" fmla="*/ 3716 h 347855"/>
                <a:gd name="connsiteX10" fmla="*/ 91071 w 337863"/>
                <a:gd name="connsiteY10" fmla="*/ 12193 h 347855"/>
                <a:gd name="connsiteX11" fmla="*/ 6870 w 337863"/>
                <a:gd name="connsiteY11" fmla="*/ 104776 h 347855"/>
                <a:gd name="connsiteX12" fmla="*/ 6489 w 337863"/>
                <a:gd name="connsiteY12" fmla="*/ 246508 h 347855"/>
                <a:gd name="connsiteX13" fmla="*/ 59257 w 337863"/>
                <a:gd name="connsiteY13" fmla="*/ 326518 h 347855"/>
                <a:gd name="connsiteX14" fmla="*/ 150412 w 337863"/>
                <a:gd name="connsiteY14" fmla="*/ 347759 h 347855"/>
                <a:gd name="connsiteX15" fmla="*/ 302907 w 337863"/>
                <a:gd name="connsiteY15" fmla="*/ 343663 h 347855"/>
                <a:gd name="connsiteX16" fmla="*/ 329767 w 337863"/>
                <a:gd name="connsiteY16" fmla="*/ 339568 h 347855"/>
                <a:gd name="connsiteX17" fmla="*/ 337483 w 337863"/>
                <a:gd name="connsiteY17" fmla="*/ 329566 h 347855"/>
                <a:gd name="connsiteX18" fmla="*/ 337483 w 337863"/>
                <a:gd name="connsiteY18" fmla="*/ 329376 h 347855"/>
                <a:gd name="connsiteX19" fmla="*/ 337864 w 337863"/>
                <a:gd name="connsiteY19" fmla="*/ 329566 h 347855"/>
                <a:gd name="connsiteX20" fmla="*/ 337864 w 337863"/>
                <a:gd name="connsiteY20" fmla="*/ 208123 h 347855"/>
                <a:gd name="connsiteX21" fmla="*/ 187083 w 337863"/>
                <a:gd name="connsiteY21" fmla="*/ 208123 h 347855"/>
                <a:gd name="connsiteX22" fmla="*/ 172700 w 337863"/>
                <a:gd name="connsiteY22" fmla="*/ 250318 h 347855"/>
                <a:gd name="connsiteX23" fmla="*/ 189083 w 337863"/>
                <a:gd name="connsiteY23" fmla="*/ 250318 h 347855"/>
                <a:gd name="connsiteX24" fmla="*/ 256901 w 337863"/>
                <a:gd name="connsiteY24" fmla="*/ 250318 h 347855"/>
                <a:gd name="connsiteX25" fmla="*/ 276713 w 337863"/>
                <a:gd name="connsiteY25" fmla="*/ 250318 h 347855"/>
                <a:gd name="connsiteX26" fmla="*/ 276713 w 337863"/>
                <a:gd name="connsiteY26" fmla="*/ 300420 h 347855"/>
                <a:gd name="connsiteX27" fmla="*/ 269760 w 337863"/>
                <a:gd name="connsiteY27" fmla="*/ 302515 h 347855"/>
                <a:gd name="connsiteX28" fmla="*/ 141172 w 337863"/>
                <a:gd name="connsiteY28" fmla="*/ 302325 h 347855"/>
                <a:gd name="connsiteX29" fmla="*/ 73069 w 337863"/>
                <a:gd name="connsiteY29" fmla="*/ 241079 h 347855"/>
                <a:gd name="connsiteX30" fmla="*/ 73831 w 337863"/>
                <a:gd name="connsiteY30" fmla="*/ 107348 h 347855"/>
                <a:gd name="connsiteX31" fmla="*/ 120789 w 337863"/>
                <a:gd name="connsiteY31" fmla="*/ 55056 h 3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7863" h="347855">
                  <a:moveTo>
                    <a:pt x="120884" y="55151"/>
                  </a:moveTo>
                  <a:cubicBezTo>
                    <a:pt x="142125" y="50103"/>
                    <a:pt x="164223" y="46293"/>
                    <a:pt x="185940" y="45817"/>
                  </a:cubicBezTo>
                  <a:cubicBezTo>
                    <a:pt x="208895" y="45340"/>
                    <a:pt x="231755" y="46674"/>
                    <a:pt x="254234" y="49912"/>
                  </a:cubicBezTo>
                  <a:cubicBezTo>
                    <a:pt x="269569" y="52675"/>
                    <a:pt x="296049" y="58009"/>
                    <a:pt x="316909" y="64200"/>
                  </a:cubicBezTo>
                  <a:cubicBezTo>
                    <a:pt x="318147" y="64581"/>
                    <a:pt x="319480" y="64962"/>
                    <a:pt x="320719" y="65343"/>
                  </a:cubicBezTo>
                  <a:cubicBezTo>
                    <a:pt x="327386" y="67438"/>
                    <a:pt x="333387" y="69629"/>
                    <a:pt x="337864" y="71820"/>
                  </a:cubicBezTo>
                  <a:lnTo>
                    <a:pt x="337864" y="14098"/>
                  </a:lnTo>
                  <a:lnTo>
                    <a:pt x="324243" y="12479"/>
                  </a:lnTo>
                  <a:cubicBezTo>
                    <a:pt x="323195" y="12289"/>
                    <a:pt x="321957" y="12098"/>
                    <a:pt x="320719" y="11908"/>
                  </a:cubicBezTo>
                  <a:cubicBezTo>
                    <a:pt x="299192" y="9717"/>
                    <a:pt x="277856" y="5716"/>
                    <a:pt x="256330" y="3716"/>
                  </a:cubicBezTo>
                  <a:cubicBezTo>
                    <a:pt x="200894" y="-1427"/>
                    <a:pt x="145459" y="-3332"/>
                    <a:pt x="91071" y="12193"/>
                  </a:cubicBezTo>
                  <a:cubicBezTo>
                    <a:pt x="43922" y="25719"/>
                    <a:pt x="16204" y="57818"/>
                    <a:pt x="6870" y="104776"/>
                  </a:cubicBezTo>
                  <a:cubicBezTo>
                    <a:pt x="-2369" y="151735"/>
                    <a:pt x="-2084" y="199360"/>
                    <a:pt x="6489" y="246508"/>
                  </a:cubicBezTo>
                  <a:cubicBezTo>
                    <a:pt x="12680" y="280322"/>
                    <a:pt x="27825" y="308707"/>
                    <a:pt x="59257" y="326518"/>
                  </a:cubicBezTo>
                  <a:cubicBezTo>
                    <a:pt x="87737" y="342616"/>
                    <a:pt x="119074" y="347378"/>
                    <a:pt x="150412" y="347759"/>
                  </a:cubicBezTo>
                  <a:cubicBezTo>
                    <a:pt x="201180" y="348426"/>
                    <a:pt x="252043" y="345473"/>
                    <a:pt x="302907" y="343663"/>
                  </a:cubicBezTo>
                  <a:cubicBezTo>
                    <a:pt x="311956" y="343378"/>
                    <a:pt x="321100" y="342044"/>
                    <a:pt x="329767" y="339568"/>
                  </a:cubicBezTo>
                  <a:cubicBezTo>
                    <a:pt x="333101" y="338615"/>
                    <a:pt x="337387" y="333091"/>
                    <a:pt x="337483" y="329566"/>
                  </a:cubicBezTo>
                  <a:lnTo>
                    <a:pt x="337483" y="329376"/>
                  </a:lnTo>
                  <a:lnTo>
                    <a:pt x="337864" y="329566"/>
                  </a:lnTo>
                  <a:lnTo>
                    <a:pt x="337864" y="208123"/>
                  </a:lnTo>
                  <a:lnTo>
                    <a:pt x="187083" y="208123"/>
                  </a:lnTo>
                  <a:lnTo>
                    <a:pt x="172700" y="250318"/>
                  </a:lnTo>
                  <a:cubicBezTo>
                    <a:pt x="180034" y="250318"/>
                    <a:pt x="184511" y="250318"/>
                    <a:pt x="189083" y="250318"/>
                  </a:cubicBezTo>
                  <a:cubicBezTo>
                    <a:pt x="211657" y="250318"/>
                    <a:pt x="234327" y="250414"/>
                    <a:pt x="256901" y="250318"/>
                  </a:cubicBezTo>
                  <a:lnTo>
                    <a:pt x="276713" y="250318"/>
                  </a:lnTo>
                  <a:lnTo>
                    <a:pt x="276713" y="300420"/>
                  </a:lnTo>
                  <a:cubicBezTo>
                    <a:pt x="275094" y="301563"/>
                    <a:pt x="272903" y="302325"/>
                    <a:pt x="269760" y="302515"/>
                  </a:cubicBezTo>
                  <a:cubicBezTo>
                    <a:pt x="226897" y="305563"/>
                    <a:pt x="184130" y="307183"/>
                    <a:pt x="141172" y="302325"/>
                  </a:cubicBezTo>
                  <a:cubicBezTo>
                    <a:pt x="104501" y="298134"/>
                    <a:pt x="79546" y="277560"/>
                    <a:pt x="73069" y="241079"/>
                  </a:cubicBezTo>
                  <a:cubicBezTo>
                    <a:pt x="65163" y="196502"/>
                    <a:pt x="65068" y="151639"/>
                    <a:pt x="73831" y="107348"/>
                  </a:cubicBezTo>
                  <a:cubicBezTo>
                    <a:pt x="78879" y="81631"/>
                    <a:pt x="94024" y="61438"/>
                    <a:pt x="120789" y="550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695C415-D67D-4AE0-BC35-736AB65222F1}"/>
              </a:ext>
            </a:extLst>
          </p:cNvPr>
          <p:cNvSpPr>
            <a:spLocks/>
          </p:cNvSpPr>
          <p:nvPr/>
        </p:nvSpPr>
        <p:spPr>
          <a:xfrm>
            <a:off x="8511224" y="4885607"/>
            <a:ext cx="0" cy="92333"/>
          </a:xfrm>
          <a:custGeom>
            <a:avLst/>
            <a:gdLst>
              <a:gd name="connsiteX0" fmla="*/ 0 w 0"/>
              <a:gd name="connsiteY0" fmla="*/ 0 h 124691"/>
              <a:gd name="connsiteX1" fmla="*/ 0 w 0"/>
              <a:gd name="connsiteY1" fmla="*/ 124691 h 12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4691">
                <a:moveTo>
                  <a:pt x="0" y="0"/>
                </a:moveTo>
                <a:lnTo>
                  <a:pt x="0" y="124691"/>
                </a:lnTo>
              </a:path>
            </a:pathLst>
          </a:custGeom>
          <a:noFill/>
          <a:ln w="6350" cap="sq">
            <a:solidFill>
              <a:srgbClr val="AFAFA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274C77F3-C8A7-4B32-B6C2-5844B12C5543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black">
          <a:xfrm>
            <a:off x="8483823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600" b="0" smtClean="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b="0" dirty="0">
              <a:solidFill>
                <a:schemeClr val="accent6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02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Слайд think-cell" r:id="rId10" imgW="592" imgH="591" progId="TCLayout.ActiveDocument.1">
                  <p:embed/>
                </p:oleObj>
              </mc:Choice>
              <mc:Fallback>
                <p:oleObj name="Слайд think-cell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ru-RU" sz="255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29284" y="2647551"/>
            <a:ext cx="6885432" cy="41203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550"/>
            </a:lvl1pPr>
          </a:lstStyle>
          <a:p>
            <a:r>
              <a:rPr lang="ru-RU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Click to add quote source</a:t>
            </a: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600" dirty="0"/>
              <a:t>Источник: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ru-RU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FBA384-54FB-4802-973E-866A503E75E8}"/>
              </a:ext>
            </a:extLst>
          </p:cNvPr>
          <p:cNvGrpSpPr/>
          <p:nvPr/>
        </p:nvGrpSpPr>
        <p:grpSpPr>
          <a:xfrm>
            <a:off x="7981315" y="4912748"/>
            <a:ext cx="461126" cy="57008"/>
            <a:chOff x="4422203" y="1048348"/>
            <a:chExt cx="1819818" cy="224978"/>
          </a:xfrm>
          <a:solidFill>
            <a:srgbClr val="AFAFAF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35B9B1-ED56-4CC1-8AF3-02306AC7D741}"/>
                </a:ext>
              </a:extLst>
            </p:cNvPr>
            <p:cNvSpPr/>
            <p:nvPr userDrawn="1"/>
          </p:nvSpPr>
          <p:spPr>
            <a:xfrm>
              <a:off x="4422203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0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049486C-7016-4B45-84DD-1A054C42A64F}"/>
                </a:ext>
              </a:extLst>
            </p:cNvPr>
            <p:cNvSpPr/>
            <p:nvPr userDrawn="1"/>
          </p:nvSpPr>
          <p:spPr>
            <a:xfrm>
              <a:off x="4904469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753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739 w 319373"/>
                <a:gd name="connsiteY6" fmla="*/ 47435 h 321944"/>
                <a:gd name="connsiteX7" fmla="*/ 199549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753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739" y="47435"/>
                  </a:lnTo>
                  <a:lnTo>
                    <a:pt x="199549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E72D281-CE49-4CA7-A379-8D503A17C9B7}"/>
                </a:ext>
              </a:extLst>
            </p:cNvPr>
            <p:cNvSpPr/>
            <p:nvPr userDrawn="1"/>
          </p:nvSpPr>
          <p:spPr>
            <a:xfrm>
              <a:off x="5103289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2213AF-CFF7-4967-8E05-3C802736843A}"/>
                </a:ext>
              </a:extLst>
            </p:cNvPr>
            <p:cNvSpPr/>
            <p:nvPr userDrawn="1"/>
          </p:nvSpPr>
          <p:spPr>
            <a:xfrm>
              <a:off x="4665303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3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3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777296-B673-4D22-A5CC-703CECF81DB6}"/>
                </a:ext>
              </a:extLst>
            </p:cNvPr>
            <p:cNvSpPr/>
            <p:nvPr userDrawn="1"/>
          </p:nvSpPr>
          <p:spPr>
            <a:xfrm>
              <a:off x="6065425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848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835 w 319373"/>
                <a:gd name="connsiteY6" fmla="*/ 47435 h 321944"/>
                <a:gd name="connsiteX7" fmla="*/ 199644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848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835" y="47435"/>
                  </a:lnTo>
                  <a:lnTo>
                    <a:pt x="199644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3E1E22E-D139-4677-8D85-FE62FFFB9B26}"/>
                </a:ext>
              </a:extLst>
            </p:cNvPr>
            <p:cNvSpPr/>
            <p:nvPr userDrawn="1"/>
          </p:nvSpPr>
          <p:spPr>
            <a:xfrm>
              <a:off x="5343680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1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6F668A8-AF6F-4E9B-ACA1-D2EEAD7E2A1E}"/>
                </a:ext>
              </a:extLst>
            </p:cNvPr>
            <p:cNvSpPr/>
            <p:nvPr userDrawn="1"/>
          </p:nvSpPr>
          <p:spPr>
            <a:xfrm>
              <a:off x="5828211" y="1059553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7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7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11FF2ED-B6EF-4FE7-8FD3-29CD3D66BB02}"/>
                </a:ext>
              </a:extLst>
            </p:cNvPr>
            <p:cNvSpPr/>
            <p:nvPr userDrawn="1"/>
          </p:nvSpPr>
          <p:spPr>
            <a:xfrm>
              <a:off x="5604839" y="1048755"/>
              <a:ext cx="186820" cy="192344"/>
            </a:xfrm>
            <a:custGeom>
              <a:avLst/>
              <a:gdLst>
                <a:gd name="connsiteX0" fmla="*/ 120884 w 337863"/>
                <a:gd name="connsiteY0" fmla="*/ 55151 h 347855"/>
                <a:gd name="connsiteX1" fmla="*/ 185940 w 337863"/>
                <a:gd name="connsiteY1" fmla="*/ 45817 h 347855"/>
                <a:gd name="connsiteX2" fmla="*/ 254234 w 337863"/>
                <a:gd name="connsiteY2" fmla="*/ 49912 h 347855"/>
                <a:gd name="connsiteX3" fmla="*/ 316909 w 337863"/>
                <a:gd name="connsiteY3" fmla="*/ 64200 h 347855"/>
                <a:gd name="connsiteX4" fmla="*/ 320719 w 337863"/>
                <a:gd name="connsiteY4" fmla="*/ 65343 h 347855"/>
                <a:gd name="connsiteX5" fmla="*/ 337864 w 337863"/>
                <a:gd name="connsiteY5" fmla="*/ 71820 h 347855"/>
                <a:gd name="connsiteX6" fmla="*/ 337864 w 337863"/>
                <a:gd name="connsiteY6" fmla="*/ 14098 h 347855"/>
                <a:gd name="connsiteX7" fmla="*/ 324243 w 337863"/>
                <a:gd name="connsiteY7" fmla="*/ 12479 h 347855"/>
                <a:gd name="connsiteX8" fmla="*/ 320719 w 337863"/>
                <a:gd name="connsiteY8" fmla="*/ 11908 h 347855"/>
                <a:gd name="connsiteX9" fmla="*/ 256330 w 337863"/>
                <a:gd name="connsiteY9" fmla="*/ 3716 h 347855"/>
                <a:gd name="connsiteX10" fmla="*/ 91071 w 337863"/>
                <a:gd name="connsiteY10" fmla="*/ 12193 h 347855"/>
                <a:gd name="connsiteX11" fmla="*/ 6870 w 337863"/>
                <a:gd name="connsiteY11" fmla="*/ 104776 h 347855"/>
                <a:gd name="connsiteX12" fmla="*/ 6489 w 337863"/>
                <a:gd name="connsiteY12" fmla="*/ 246508 h 347855"/>
                <a:gd name="connsiteX13" fmla="*/ 59257 w 337863"/>
                <a:gd name="connsiteY13" fmla="*/ 326518 h 347855"/>
                <a:gd name="connsiteX14" fmla="*/ 150412 w 337863"/>
                <a:gd name="connsiteY14" fmla="*/ 347759 h 347855"/>
                <a:gd name="connsiteX15" fmla="*/ 302907 w 337863"/>
                <a:gd name="connsiteY15" fmla="*/ 343663 h 347855"/>
                <a:gd name="connsiteX16" fmla="*/ 329767 w 337863"/>
                <a:gd name="connsiteY16" fmla="*/ 339568 h 347855"/>
                <a:gd name="connsiteX17" fmla="*/ 337483 w 337863"/>
                <a:gd name="connsiteY17" fmla="*/ 329566 h 347855"/>
                <a:gd name="connsiteX18" fmla="*/ 337483 w 337863"/>
                <a:gd name="connsiteY18" fmla="*/ 329376 h 347855"/>
                <a:gd name="connsiteX19" fmla="*/ 337864 w 337863"/>
                <a:gd name="connsiteY19" fmla="*/ 329566 h 347855"/>
                <a:gd name="connsiteX20" fmla="*/ 337864 w 337863"/>
                <a:gd name="connsiteY20" fmla="*/ 208123 h 347855"/>
                <a:gd name="connsiteX21" fmla="*/ 187083 w 337863"/>
                <a:gd name="connsiteY21" fmla="*/ 208123 h 347855"/>
                <a:gd name="connsiteX22" fmla="*/ 172700 w 337863"/>
                <a:gd name="connsiteY22" fmla="*/ 250318 h 347855"/>
                <a:gd name="connsiteX23" fmla="*/ 189083 w 337863"/>
                <a:gd name="connsiteY23" fmla="*/ 250318 h 347855"/>
                <a:gd name="connsiteX24" fmla="*/ 256901 w 337863"/>
                <a:gd name="connsiteY24" fmla="*/ 250318 h 347855"/>
                <a:gd name="connsiteX25" fmla="*/ 276713 w 337863"/>
                <a:gd name="connsiteY25" fmla="*/ 250318 h 347855"/>
                <a:gd name="connsiteX26" fmla="*/ 276713 w 337863"/>
                <a:gd name="connsiteY26" fmla="*/ 300420 h 347855"/>
                <a:gd name="connsiteX27" fmla="*/ 269760 w 337863"/>
                <a:gd name="connsiteY27" fmla="*/ 302515 h 347855"/>
                <a:gd name="connsiteX28" fmla="*/ 141172 w 337863"/>
                <a:gd name="connsiteY28" fmla="*/ 302325 h 347855"/>
                <a:gd name="connsiteX29" fmla="*/ 73069 w 337863"/>
                <a:gd name="connsiteY29" fmla="*/ 241079 h 347855"/>
                <a:gd name="connsiteX30" fmla="*/ 73831 w 337863"/>
                <a:gd name="connsiteY30" fmla="*/ 107348 h 347855"/>
                <a:gd name="connsiteX31" fmla="*/ 120789 w 337863"/>
                <a:gd name="connsiteY31" fmla="*/ 55056 h 3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7863" h="347855">
                  <a:moveTo>
                    <a:pt x="120884" y="55151"/>
                  </a:moveTo>
                  <a:cubicBezTo>
                    <a:pt x="142125" y="50103"/>
                    <a:pt x="164223" y="46293"/>
                    <a:pt x="185940" y="45817"/>
                  </a:cubicBezTo>
                  <a:cubicBezTo>
                    <a:pt x="208895" y="45340"/>
                    <a:pt x="231755" y="46674"/>
                    <a:pt x="254234" y="49912"/>
                  </a:cubicBezTo>
                  <a:cubicBezTo>
                    <a:pt x="269569" y="52675"/>
                    <a:pt x="296049" y="58009"/>
                    <a:pt x="316909" y="64200"/>
                  </a:cubicBezTo>
                  <a:cubicBezTo>
                    <a:pt x="318147" y="64581"/>
                    <a:pt x="319480" y="64962"/>
                    <a:pt x="320719" y="65343"/>
                  </a:cubicBezTo>
                  <a:cubicBezTo>
                    <a:pt x="327386" y="67438"/>
                    <a:pt x="333387" y="69629"/>
                    <a:pt x="337864" y="71820"/>
                  </a:cubicBezTo>
                  <a:lnTo>
                    <a:pt x="337864" y="14098"/>
                  </a:lnTo>
                  <a:lnTo>
                    <a:pt x="324243" y="12479"/>
                  </a:lnTo>
                  <a:cubicBezTo>
                    <a:pt x="323195" y="12289"/>
                    <a:pt x="321957" y="12098"/>
                    <a:pt x="320719" y="11908"/>
                  </a:cubicBezTo>
                  <a:cubicBezTo>
                    <a:pt x="299192" y="9717"/>
                    <a:pt x="277856" y="5716"/>
                    <a:pt x="256330" y="3716"/>
                  </a:cubicBezTo>
                  <a:cubicBezTo>
                    <a:pt x="200894" y="-1427"/>
                    <a:pt x="145459" y="-3332"/>
                    <a:pt x="91071" y="12193"/>
                  </a:cubicBezTo>
                  <a:cubicBezTo>
                    <a:pt x="43922" y="25719"/>
                    <a:pt x="16204" y="57818"/>
                    <a:pt x="6870" y="104776"/>
                  </a:cubicBezTo>
                  <a:cubicBezTo>
                    <a:pt x="-2369" y="151735"/>
                    <a:pt x="-2084" y="199360"/>
                    <a:pt x="6489" y="246508"/>
                  </a:cubicBezTo>
                  <a:cubicBezTo>
                    <a:pt x="12680" y="280322"/>
                    <a:pt x="27825" y="308707"/>
                    <a:pt x="59257" y="326518"/>
                  </a:cubicBezTo>
                  <a:cubicBezTo>
                    <a:pt x="87737" y="342616"/>
                    <a:pt x="119074" y="347378"/>
                    <a:pt x="150412" y="347759"/>
                  </a:cubicBezTo>
                  <a:cubicBezTo>
                    <a:pt x="201180" y="348426"/>
                    <a:pt x="252043" y="345473"/>
                    <a:pt x="302907" y="343663"/>
                  </a:cubicBezTo>
                  <a:cubicBezTo>
                    <a:pt x="311956" y="343378"/>
                    <a:pt x="321100" y="342044"/>
                    <a:pt x="329767" y="339568"/>
                  </a:cubicBezTo>
                  <a:cubicBezTo>
                    <a:pt x="333101" y="338615"/>
                    <a:pt x="337387" y="333091"/>
                    <a:pt x="337483" y="329566"/>
                  </a:cubicBezTo>
                  <a:lnTo>
                    <a:pt x="337483" y="329376"/>
                  </a:lnTo>
                  <a:lnTo>
                    <a:pt x="337864" y="329566"/>
                  </a:lnTo>
                  <a:lnTo>
                    <a:pt x="337864" y="208123"/>
                  </a:lnTo>
                  <a:lnTo>
                    <a:pt x="187083" y="208123"/>
                  </a:lnTo>
                  <a:lnTo>
                    <a:pt x="172700" y="250318"/>
                  </a:lnTo>
                  <a:cubicBezTo>
                    <a:pt x="180034" y="250318"/>
                    <a:pt x="184511" y="250318"/>
                    <a:pt x="189083" y="250318"/>
                  </a:cubicBezTo>
                  <a:cubicBezTo>
                    <a:pt x="211657" y="250318"/>
                    <a:pt x="234327" y="250414"/>
                    <a:pt x="256901" y="250318"/>
                  </a:cubicBezTo>
                  <a:lnTo>
                    <a:pt x="276713" y="250318"/>
                  </a:lnTo>
                  <a:lnTo>
                    <a:pt x="276713" y="300420"/>
                  </a:lnTo>
                  <a:cubicBezTo>
                    <a:pt x="275094" y="301563"/>
                    <a:pt x="272903" y="302325"/>
                    <a:pt x="269760" y="302515"/>
                  </a:cubicBezTo>
                  <a:cubicBezTo>
                    <a:pt x="226897" y="305563"/>
                    <a:pt x="184130" y="307183"/>
                    <a:pt x="141172" y="302325"/>
                  </a:cubicBezTo>
                  <a:cubicBezTo>
                    <a:pt x="104501" y="298134"/>
                    <a:pt x="79546" y="277560"/>
                    <a:pt x="73069" y="241079"/>
                  </a:cubicBezTo>
                  <a:cubicBezTo>
                    <a:pt x="65163" y="196502"/>
                    <a:pt x="65068" y="151639"/>
                    <a:pt x="73831" y="107348"/>
                  </a:cubicBezTo>
                  <a:cubicBezTo>
                    <a:pt x="78879" y="81631"/>
                    <a:pt x="94024" y="61438"/>
                    <a:pt x="120789" y="550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A8FACE-9C1D-4B42-8722-292CEA3ABD9C}"/>
              </a:ext>
            </a:extLst>
          </p:cNvPr>
          <p:cNvSpPr>
            <a:spLocks/>
          </p:cNvSpPr>
          <p:nvPr/>
        </p:nvSpPr>
        <p:spPr>
          <a:xfrm>
            <a:off x="8511224" y="4885607"/>
            <a:ext cx="0" cy="92333"/>
          </a:xfrm>
          <a:custGeom>
            <a:avLst/>
            <a:gdLst>
              <a:gd name="connsiteX0" fmla="*/ 0 w 0"/>
              <a:gd name="connsiteY0" fmla="*/ 0 h 124691"/>
              <a:gd name="connsiteX1" fmla="*/ 0 w 0"/>
              <a:gd name="connsiteY1" fmla="*/ 124691 h 12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4691">
                <a:moveTo>
                  <a:pt x="0" y="0"/>
                </a:moveTo>
                <a:lnTo>
                  <a:pt x="0" y="124691"/>
                </a:lnTo>
              </a:path>
            </a:pathLst>
          </a:custGeom>
          <a:noFill/>
          <a:ln w="6350" cap="sq">
            <a:solidFill>
              <a:srgbClr val="AFAFA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1BFCCABF-B4EA-478A-9B35-F5F82C1B06F9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83823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600" b="0" smtClean="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b="0" dirty="0">
              <a:solidFill>
                <a:schemeClr val="accent6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24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Слайд think-cell" r:id="rId11" imgW="413" imgH="416" progId="TCLayout.ActiveDocument.1">
                  <p:embed/>
                </p:oleObj>
              </mc:Choice>
              <mc:Fallback>
                <p:oleObj name="Слайд think-cell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4E5DEE2F-1317-475B-B4D7-7EA10A6CFFC5}"/>
              </a:ext>
            </a:extLst>
          </p:cNvPr>
          <p:cNvSpPr/>
          <p:nvPr/>
        </p:nvSpPr>
        <p:spPr>
          <a:xfrm rot="10800000" flipH="1" flipV="1">
            <a:off x="2326362" y="2383"/>
            <a:ext cx="233959" cy="5141117"/>
          </a:xfrm>
          <a:prstGeom prst="rect">
            <a:avLst/>
          </a:prstGeom>
          <a:gradFill>
            <a:gsLst>
              <a:gs pos="0">
                <a:srgbClr val="ECEFF2">
                  <a:alpha val="0"/>
                </a:srgbClr>
              </a:gs>
              <a:gs pos="100000">
                <a:srgbClr val="999999">
                  <a:alpha val="60000"/>
                </a:srgbClr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050" kern="0" dirty="0">
              <a:solidFill>
                <a:srgbClr val="000000"/>
              </a:solidFill>
              <a:latin typeface="Verdana Pro"/>
            </a:endParaRP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ru-RU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200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 sz="10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16052" y="2058277"/>
            <a:ext cx="1885950" cy="577081"/>
          </a:xfrm>
        </p:spPr>
        <p:txBody>
          <a:bodyPr vert="horz" anchor="b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16052" y="2744734"/>
            <a:ext cx="188595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600" dirty="0"/>
              <a:t>Источник: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ru-RU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C9C417-F353-4193-9D6A-9F39100EE5AB}"/>
              </a:ext>
            </a:extLst>
          </p:cNvPr>
          <p:cNvGrpSpPr/>
          <p:nvPr/>
        </p:nvGrpSpPr>
        <p:grpSpPr>
          <a:xfrm>
            <a:off x="7981315" y="4912748"/>
            <a:ext cx="461126" cy="57008"/>
            <a:chOff x="4422203" y="1048348"/>
            <a:chExt cx="1819818" cy="224978"/>
          </a:xfrm>
          <a:solidFill>
            <a:srgbClr val="AFAFAF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968BE7-6839-4B22-8097-1B115382415B}"/>
                </a:ext>
              </a:extLst>
            </p:cNvPr>
            <p:cNvSpPr/>
            <p:nvPr userDrawn="1"/>
          </p:nvSpPr>
          <p:spPr>
            <a:xfrm>
              <a:off x="4422203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0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C2CBEE-0EAB-4952-97D0-9DFF95353AD5}"/>
                </a:ext>
              </a:extLst>
            </p:cNvPr>
            <p:cNvSpPr/>
            <p:nvPr userDrawn="1"/>
          </p:nvSpPr>
          <p:spPr>
            <a:xfrm>
              <a:off x="4904469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753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739 w 319373"/>
                <a:gd name="connsiteY6" fmla="*/ 47435 h 321944"/>
                <a:gd name="connsiteX7" fmla="*/ 199549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753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739" y="47435"/>
                  </a:lnTo>
                  <a:lnTo>
                    <a:pt x="199549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187008E-22D2-4E89-9764-F34584127E75}"/>
                </a:ext>
              </a:extLst>
            </p:cNvPr>
            <p:cNvSpPr/>
            <p:nvPr userDrawn="1"/>
          </p:nvSpPr>
          <p:spPr>
            <a:xfrm>
              <a:off x="5103289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3495B4-FC91-4952-AF3F-CD5586DB10D2}"/>
                </a:ext>
              </a:extLst>
            </p:cNvPr>
            <p:cNvSpPr/>
            <p:nvPr userDrawn="1"/>
          </p:nvSpPr>
          <p:spPr>
            <a:xfrm>
              <a:off x="4665303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3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3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958D13C-2FD8-4BE2-BAB8-8A452ADEBC33}"/>
                </a:ext>
              </a:extLst>
            </p:cNvPr>
            <p:cNvSpPr/>
            <p:nvPr userDrawn="1"/>
          </p:nvSpPr>
          <p:spPr>
            <a:xfrm>
              <a:off x="6065425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848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835 w 319373"/>
                <a:gd name="connsiteY6" fmla="*/ 47435 h 321944"/>
                <a:gd name="connsiteX7" fmla="*/ 199644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848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835" y="47435"/>
                  </a:lnTo>
                  <a:lnTo>
                    <a:pt x="199644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6C55C2A-764D-47D6-86D7-1C4B9DB51A7A}"/>
                </a:ext>
              </a:extLst>
            </p:cNvPr>
            <p:cNvSpPr/>
            <p:nvPr userDrawn="1"/>
          </p:nvSpPr>
          <p:spPr>
            <a:xfrm>
              <a:off x="5343680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1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E2E7412-17B0-4BE5-AA21-5952EAE090D5}"/>
                </a:ext>
              </a:extLst>
            </p:cNvPr>
            <p:cNvSpPr/>
            <p:nvPr userDrawn="1"/>
          </p:nvSpPr>
          <p:spPr>
            <a:xfrm>
              <a:off x="5828211" y="1059553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7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7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7F9A5EB-FCC8-45B3-A520-52CAD7ADC7D9}"/>
                </a:ext>
              </a:extLst>
            </p:cNvPr>
            <p:cNvSpPr/>
            <p:nvPr userDrawn="1"/>
          </p:nvSpPr>
          <p:spPr>
            <a:xfrm>
              <a:off x="5604839" y="1048755"/>
              <a:ext cx="186820" cy="192344"/>
            </a:xfrm>
            <a:custGeom>
              <a:avLst/>
              <a:gdLst>
                <a:gd name="connsiteX0" fmla="*/ 120884 w 337863"/>
                <a:gd name="connsiteY0" fmla="*/ 55151 h 347855"/>
                <a:gd name="connsiteX1" fmla="*/ 185940 w 337863"/>
                <a:gd name="connsiteY1" fmla="*/ 45817 h 347855"/>
                <a:gd name="connsiteX2" fmla="*/ 254234 w 337863"/>
                <a:gd name="connsiteY2" fmla="*/ 49912 h 347855"/>
                <a:gd name="connsiteX3" fmla="*/ 316909 w 337863"/>
                <a:gd name="connsiteY3" fmla="*/ 64200 h 347855"/>
                <a:gd name="connsiteX4" fmla="*/ 320719 w 337863"/>
                <a:gd name="connsiteY4" fmla="*/ 65343 h 347855"/>
                <a:gd name="connsiteX5" fmla="*/ 337864 w 337863"/>
                <a:gd name="connsiteY5" fmla="*/ 71820 h 347855"/>
                <a:gd name="connsiteX6" fmla="*/ 337864 w 337863"/>
                <a:gd name="connsiteY6" fmla="*/ 14098 h 347855"/>
                <a:gd name="connsiteX7" fmla="*/ 324243 w 337863"/>
                <a:gd name="connsiteY7" fmla="*/ 12479 h 347855"/>
                <a:gd name="connsiteX8" fmla="*/ 320719 w 337863"/>
                <a:gd name="connsiteY8" fmla="*/ 11908 h 347855"/>
                <a:gd name="connsiteX9" fmla="*/ 256330 w 337863"/>
                <a:gd name="connsiteY9" fmla="*/ 3716 h 347855"/>
                <a:gd name="connsiteX10" fmla="*/ 91071 w 337863"/>
                <a:gd name="connsiteY10" fmla="*/ 12193 h 347855"/>
                <a:gd name="connsiteX11" fmla="*/ 6870 w 337863"/>
                <a:gd name="connsiteY11" fmla="*/ 104776 h 347855"/>
                <a:gd name="connsiteX12" fmla="*/ 6489 w 337863"/>
                <a:gd name="connsiteY12" fmla="*/ 246508 h 347855"/>
                <a:gd name="connsiteX13" fmla="*/ 59257 w 337863"/>
                <a:gd name="connsiteY13" fmla="*/ 326518 h 347855"/>
                <a:gd name="connsiteX14" fmla="*/ 150412 w 337863"/>
                <a:gd name="connsiteY14" fmla="*/ 347759 h 347855"/>
                <a:gd name="connsiteX15" fmla="*/ 302907 w 337863"/>
                <a:gd name="connsiteY15" fmla="*/ 343663 h 347855"/>
                <a:gd name="connsiteX16" fmla="*/ 329767 w 337863"/>
                <a:gd name="connsiteY16" fmla="*/ 339568 h 347855"/>
                <a:gd name="connsiteX17" fmla="*/ 337483 w 337863"/>
                <a:gd name="connsiteY17" fmla="*/ 329566 h 347855"/>
                <a:gd name="connsiteX18" fmla="*/ 337483 w 337863"/>
                <a:gd name="connsiteY18" fmla="*/ 329376 h 347855"/>
                <a:gd name="connsiteX19" fmla="*/ 337864 w 337863"/>
                <a:gd name="connsiteY19" fmla="*/ 329566 h 347855"/>
                <a:gd name="connsiteX20" fmla="*/ 337864 w 337863"/>
                <a:gd name="connsiteY20" fmla="*/ 208123 h 347855"/>
                <a:gd name="connsiteX21" fmla="*/ 187083 w 337863"/>
                <a:gd name="connsiteY21" fmla="*/ 208123 h 347855"/>
                <a:gd name="connsiteX22" fmla="*/ 172700 w 337863"/>
                <a:gd name="connsiteY22" fmla="*/ 250318 h 347855"/>
                <a:gd name="connsiteX23" fmla="*/ 189083 w 337863"/>
                <a:gd name="connsiteY23" fmla="*/ 250318 h 347855"/>
                <a:gd name="connsiteX24" fmla="*/ 256901 w 337863"/>
                <a:gd name="connsiteY24" fmla="*/ 250318 h 347855"/>
                <a:gd name="connsiteX25" fmla="*/ 276713 w 337863"/>
                <a:gd name="connsiteY25" fmla="*/ 250318 h 347855"/>
                <a:gd name="connsiteX26" fmla="*/ 276713 w 337863"/>
                <a:gd name="connsiteY26" fmla="*/ 300420 h 347855"/>
                <a:gd name="connsiteX27" fmla="*/ 269760 w 337863"/>
                <a:gd name="connsiteY27" fmla="*/ 302515 h 347855"/>
                <a:gd name="connsiteX28" fmla="*/ 141172 w 337863"/>
                <a:gd name="connsiteY28" fmla="*/ 302325 h 347855"/>
                <a:gd name="connsiteX29" fmla="*/ 73069 w 337863"/>
                <a:gd name="connsiteY29" fmla="*/ 241079 h 347855"/>
                <a:gd name="connsiteX30" fmla="*/ 73831 w 337863"/>
                <a:gd name="connsiteY30" fmla="*/ 107348 h 347855"/>
                <a:gd name="connsiteX31" fmla="*/ 120789 w 337863"/>
                <a:gd name="connsiteY31" fmla="*/ 55056 h 3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7863" h="347855">
                  <a:moveTo>
                    <a:pt x="120884" y="55151"/>
                  </a:moveTo>
                  <a:cubicBezTo>
                    <a:pt x="142125" y="50103"/>
                    <a:pt x="164223" y="46293"/>
                    <a:pt x="185940" y="45817"/>
                  </a:cubicBezTo>
                  <a:cubicBezTo>
                    <a:pt x="208895" y="45340"/>
                    <a:pt x="231755" y="46674"/>
                    <a:pt x="254234" y="49912"/>
                  </a:cubicBezTo>
                  <a:cubicBezTo>
                    <a:pt x="269569" y="52675"/>
                    <a:pt x="296049" y="58009"/>
                    <a:pt x="316909" y="64200"/>
                  </a:cubicBezTo>
                  <a:cubicBezTo>
                    <a:pt x="318147" y="64581"/>
                    <a:pt x="319480" y="64962"/>
                    <a:pt x="320719" y="65343"/>
                  </a:cubicBezTo>
                  <a:cubicBezTo>
                    <a:pt x="327386" y="67438"/>
                    <a:pt x="333387" y="69629"/>
                    <a:pt x="337864" y="71820"/>
                  </a:cubicBezTo>
                  <a:lnTo>
                    <a:pt x="337864" y="14098"/>
                  </a:lnTo>
                  <a:lnTo>
                    <a:pt x="324243" y="12479"/>
                  </a:lnTo>
                  <a:cubicBezTo>
                    <a:pt x="323195" y="12289"/>
                    <a:pt x="321957" y="12098"/>
                    <a:pt x="320719" y="11908"/>
                  </a:cubicBezTo>
                  <a:cubicBezTo>
                    <a:pt x="299192" y="9717"/>
                    <a:pt x="277856" y="5716"/>
                    <a:pt x="256330" y="3716"/>
                  </a:cubicBezTo>
                  <a:cubicBezTo>
                    <a:pt x="200894" y="-1427"/>
                    <a:pt x="145459" y="-3332"/>
                    <a:pt x="91071" y="12193"/>
                  </a:cubicBezTo>
                  <a:cubicBezTo>
                    <a:pt x="43922" y="25719"/>
                    <a:pt x="16204" y="57818"/>
                    <a:pt x="6870" y="104776"/>
                  </a:cubicBezTo>
                  <a:cubicBezTo>
                    <a:pt x="-2369" y="151735"/>
                    <a:pt x="-2084" y="199360"/>
                    <a:pt x="6489" y="246508"/>
                  </a:cubicBezTo>
                  <a:cubicBezTo>
                    <a:pt x="12680" y="280322"/>
                    <a:pt x="27825" y="308707"/>
                    <a:pt x="59257" y="326518"/>
                  </a:cubicBezTo>
                  <a:cubicBezTo>
                    <a:pt x="87737" y="342616"/>
                    <a:pt x="119074" y="347378"/>
                    <a:pt x="150412" y="347759"/>
                  </a:cubicBezTo>
                  <a:cubicBezTo>
                    <a:pt x="201180" y="348426"/>
                    <a:pt x="252043" y="345473"/>
                    <a:pt x="302907" y="343663"/>
                  </a:cubicBezTo>
                  <a:cubicBezTo>
                    <a:pt x="311956" y="343378"/>
                    <a:pt x="321100" y="342044"/>
                    <a:pt x="329767" y="339568"/>
                  </a:cubicBezTo>
                  <a:cubicBezTo>
                    <a:pt x="333101" y="338615"/>
                    <a:pt x="337387" y="333091"/>
                    <a:pt x="337483" y="329566"/>
                  </a:cubicBezTo>
                  <a:lnTo>
                    <a:pt x="337483" y="329376"/>
                  </a:lnTo>
                  <a:lnTo>
                    <a:pt x="337864" y="329566"/>
                  </a:lnTo>
                  <a:lnTo>
                    <a:pt x="337864" y="208123"/>
                  </a:lnTo>
                  <a:lnTo>
                    <a:pt x="187083" y="208123"/>
                  </a:lnTo>
                  <a:lnTo>
                    <a:pt x="172700" y="250318"/>
                  </a:lnTo>
                  <a:cubicBezTo>
                    <a:pt x="180034" y="250318"/>
                    <a:pt x="184511" y="250318"/>
                    <a:pt x="189083" y="250318"/>
                  </a:cubicBezTo>
                  <a:cubicBezTo>
                    <a:pt x="211657" y="250318"/>
                    <a:pt x="234327" y="250414"/>
                    <a:pt x="256901" y="250318"/>
                  </a:cubicBezTo>
                  <a:lnTo>
                    <a:pt x="276713" y="250318"/>
                  </a:lnTo>
                  <a:lnTo>
                    <a:pt x="276713" y="300420"/>
                  </a:lnTo>
                  <a:cubicBezTo>
                    <a:pt x="275094" y="301563"/>
                    <a:pt x="272903" y="302325"/>
                    <a:pt x="269760" y="302515"/>
                  </a:cubicBezTo>
                  <a:cubicBezTo>
                    <a:pt x="226897" y="305563"/>
                    <a:pt x="184130" y="307183"/>
                    <a:pt x="141172" y="302325"/>
                  </a:cubicBezTo>
                  <a:cubicBezTo>
                    <a:pt x="104501" y="298134"/>
                    <a:pt x="79546" y="277560"/>
                    <a:pt x="73069" y="241079"/>
                  </a:cubicBezTo>
                  <a:cubicBezTo>
                    <a:pt x="65163" y="196502"/>
                    <a:pt x="65068" y="151639"/>
                    <a:pt x="73831" y="107348"/>
                  </a:cubicBezTo>
                  <a:cubicBezTo>
                    <a:pt x="78879" y="81631"/>
                    <a:pt x="94024" y="61438"/>
                    <a:pt x="120789" y="550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D04CCF5-F5FD-4A8A-8087-7542CE1DCBF6}"/>
              </a:ext>
            </a:extLst>
          </p:cNvPr>
          <p:cNvSpPr>
            <a:spLocks/>
          </p:cNvSpPr>
          <p:nvPr/>
        </p:nvSpPr>
        <p:spPr>
          <a:xfrm>
            <a:off x="8511224" y="4885607"/>
            <a:ext cx="0" cy="92333"/>
          </a:xfrm>
          <a:custGeom>
            <a:avLst/>
            <a:gdLst>
              <a:gd name="connsiteX0" fmla="*/ 0 w 0"/>
              <a:gd name="connsiteY0" fmla="*/ 0 h 124691"/>
              <a:gd name="connsiteX1" fmla="*/ 0 w 0"/>
              <a:gd name="connsiteY1" fmla="*/ 124691 h 12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4691">
                <a:moveTo>
                  <a:pt x="0" y="0"/>
                </a:moveTo>
                <a:lnTo>
                  <a:pt x="0" y="124691"/>
                </a:lnTo>
              </a:path>
            </a:pathLst>
          </a:custGeom>
          <a:noFill/>
          <a:ln w="6350" cap="sq">
            <a:solidFill>
              <a:srgbClr val="AFAFA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5" name="Slide Number">
            <a:extLst>
              <a:ext uri="{FF2B5EF4-FFF2-40B4-BE49-F238E27FC236}">
                <a16:creationId xmlns:a16="http://schemas.microsoft.com/office/drawing/2014/main" id="{46882D34-56CB-44D4-B4E5-918C2A47BAE3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black">
          <a:xfrm>
            <a:off x="8483823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600" b="0" smtClean="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b="0" dirty="0">
              <a:solidFill>
                <a:schemeClr val="accent6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BE320C-2883-4088-88AA-910630C0D955}"/>
              </a:ext>
            </a:extLst>
          </p:cNvPr>
          <p:cNvGrpSpPr/>
          <p:nvPr/>
        </p:nvGrpSpPr>
        <p:grpSpPr>
          <a:xfrm>
            <a:off x="8507078" y="169968"/>
            <a:ext cx="220870" cy="514975"/>
            <a:chOff x="547689" y="944295"/>
            <a:chExt cx="445126" cy="103784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779C0E-EE24-440A-96F3-50643F11894D}"/>
                </a:ext>
              </a:extLst>
            </p:cNvPr>
            <p:cNvSpPr/>
            <p:nvPr userDrawn="1"/>
          </p:nvSpPr>
          <p:spPr>
            <a:xfrm>
              <a:off x="547689" y="1472980"/>
              <a:ext cx="309501" cy="509158"/>
            </a:xfrm>
            <a:custGeom>
              <a:avLst/>
              <a:gdLst>
                <a:gd name="connsiteX0" fmla="*/ 80216 w 280812"/>
                <a:gd name="connsiteY0" fmla="*/ 1143 h 461962"/>
                <a:gd name="connsiteX1" fmla="*/ 83645 w 280812"/>
                <a:gd name="connsiteY1" fmla="*/ 0 h 461962"/>
                <a:gd name="connsiteX2" fmla="*/ 101552 w 280812"/>
                <a:gd name="connsiteY2" fmla="*/ 0 h 461962"/>
                <a:gd name="connsiteX3" fmla="*/ 211185 w 280812"/>
                <a:gd name="connsiteY3" fmla="*/ 190119 h 461962"/>
                <a:gd name="connsiteX4" fmla="*/ 263667 w 280812"/>
                <a:gd name="connsiteY4" fmla="*/ 259652 h 461962"/>
                <a:gd name="connsiteX5" fmla="*/ 263667 w 280812"/>
                <a:gd name="connsiteY5" fmla="*/ 358616 h 461962"/>
                <a:gd name="connsiteX6" fmla="*/ 187182 w 280812"/>
                <a:gd name="connsiteY6" fmla="*/ 461963 h 461962"/>
                <a:gd name="connsiteX7" fmla="*/ 169751 w 280812"/>
                <a:gd name="connsiteY7" fmla="*/ 368046 h 461962"/>
                <a:gd name="connsiteX8" fmla="*/ 19827 w 280812"/>
                <a:gd name="connsiteY8" fmla="*/ 175165 h 461962"/>
                <a:gd name="connsiteX9" fmla="*/ 15446 w 280812"/>
                <a:gd name="connsiteY9" fmla="*/ 82010 h 461962"/>
                <a:gd name="connsiteX10" fmla="*/ 65071 w 280812"/>
                <a:gd name="connsiteY10" fmla="*/ 12192 h 461962"/>
                <a:gd name="connsiteX11" fmla="*/ 80216 w 280812"/>
                <a:gd name="connsiteY11" fmla="*/ 1143 h 46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812" h="461962">
                  <a:moveTo>
                    <a:pt x="80216" y="1143"/>
                  </a:moveTo>
                  <a:lnTo>
                    <a:pt x="83645" y="0"/>
                  </a:lnTo>
                  <a:lnTo>
                    <a:pt x="101552" y="0"/>
                  </a:lnTo>
                  <a:lnTo>
                    <a:pt x="211185" y="190119"/>
                  </a:lnTo>
                  <a:lnTo>
                    <a:pt x="263667" y="259652"/>
                  </a:lnTo>
                  <a:cubicBezTo>
                    <a:pt x="263667" y="259652"/>
                    <a:pt x="302244" y="305562"/>
                    <a:pt x="263667" y="358616"/>
                  </a:cubicBezTo>
                  <a:lnTo>
                    <a:pt x="187182" y="461963"/>
                  </a:lnTo>
                  <a:cubicBezTo>
                    <a:pt x="187182" y="461963"/>
                    <a:pt x="207565" y="419005"/>
                    <a:pt x="169751" y="368046"/>
                  </a:cubicBezTo>
                  <a:lnTo>
                    <a:pt x="19827" y="175165"/>
                  </a:lnTo>
                  <a:cubicBezTo>
                    <a:pt x="19827" y="175165"/>
                    <a:pt x="-21702" y="123444"/>
                    <a:pt x="15446" y="82010"/>
                  </a:cubicBezTo>
                  <a:lnTo>
                    <a:pt x="65071" y="12192"/>
                  </a:lnTo>
                  <a:cubicBezTo>
                    <a:pt x="68786" y="6953"/>
                    <a:pt x="74120" y="3048"/>
                    <a:pt x="80216" y="1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69000">
                  <a:srgbClr val="3D4AFB"/>
                </a:gs>
                <a:gs pos="33000">
                  <a:schemeClr val="accent3"/>
                </a:gs>
              </a:gsLst>
              <a:lin ang="27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ru-RU" sz="10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0D83043-ED02-4569-B02C-8CC9F0F97AD5}"/>
                </a:ext>
              </a:extLst>
            </p:cNvPr>
            <p:cNvSpPr/>
            <p:nvPr userDrawn="1"/>
          </p:nvSpPr>
          <p:spPr>
            <a:xfrm>
              <a:off x="568038" y="944295"/>
              <a:ext cx="424777" cy="731823"/>
            </a:xfrm>
            <a:custGeom>
              <a:avLst/>
              <a:gdLst>
                <a:gd name="connsiteX0" fmla="*/ 151288 w 385402"/>
                <a:gd name="connsiteY0" fmla="*/ 95 h 663987"/>
                <a:gd name="connsiteX1" fmla="*/ 29749 w 385402"/>
                <a:gd name="connsiteY1" fmla="*/ 168593 h 663987"/>
                <a:gd name="connsiteX2" fmla="*/ 126 w 385402"/>
                <a:gd name="connsiteY2" fmla="*/ 251269 h 663987"/>
                <a:gd name="connsiteX3" fmla="*/ 45370 w 385402"/>
                <a:gd name="connsiteY3" fmla="*/ 372332 h 663987"/>
                <a:gd name="connsiteX4" fmla="*/ 82898 w 385402"/>
                <a:gd name="connsiteY4" fmla="*/ 417481 h 663987"/>
                <a:gd name="connsiteX5" fmla="*/ 272065 w 385402"/>
                <a:gd name="connsiteY5" fmla="*/ 663988 h 663987"/>
                <a:gd name="connsiteX6" fmla="*/ 360266 w 385402"/>
                <a:gd name="connsiteY6" fmla="*/ 539972 h 663987"/>
                <a:gd name="connsiteX7" fmla="*/ 383317 w 385402"/>
                <a:gd name="connsiteY7" fmla="*/ 439484 h 663987"/>
                <a:gd name="connsiteX8" fmla="*/ 344931 w 385402"/>
                <a:gd name="connsiteY8" fmla="*/ 356711 h 663987"/>
                <a:gd name="connsiteX9" fmla="*/ 213867 w 385402"/>
                <a:gd name="connsiteY9" fmla="*/ 189262 h 663987"/>
                <a:gd name="connsiteX10" fmla="*/ 151288 w 385402"/>
                <a:gd name="connsiteY10" fmla="*/ 0 h 66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402" h="663987">
                  <a:moveTo>
                    <a:pt x="151288" y="95"/>
                  </a:moveTo>
                  <a:lnTo>
                    <a:pt x="29749" y="168593"/>
                  </a:lnTo>
                  <a:cubicBezTo>
                    <a:pt x="12318" y="192786"/>
                    <a:pt x="1269" y="221456"/>
                    <a:pt x="126" y="251269"/>
                  </a:cubicBezTo>
                  <a:cubicBezTo>
                    <a:pt x="-1207" y="284893"/>
                    <a:pt x="7651" y="328327"/>
                    <a:pt x="45370" y="372332"/>
                  </a:cubicBezTo>
                  <a:cubicBezTo>
                    <a:pt x="58133" y="387191"/>
                    <a:pt x="70992" y="401955"/>
                    <a:pt x="82898" y="417481"/>
                  </a:cubicBezTo>
                  <a:lnTo>
                    <a:pt x="272065" y="663988"/>
                  </a:lnTo>
                  <a:lnTo>
                    <a:pt x="360266" y="539972"/>
                  </a:lnTo>
                  <a:cubicBezTo>
                    <a:pt x="380936" y="510826"/>
                    <a:pt x="389794" y="474631"/>
                    <a:pt x="383317" y="439484"/>
                  </a:cubicBezTo>
                  <a:cubicBezTo>
                    <a:pt x="378840" y="415481"/>
                    <a:pt x="367886" y="387287"/>
                    <a:pt x="344931" y="356711"/>
                  </a:cubicBezTo>
                  <a:lnTo>
                    <a:pt x="213867" y="189262"/>
                  </a:lnTo>
                  <a:cubicBezTo>
                    <a:pt x="213867" y="189262"/>
                    <a:pt x="136715" y="104775"/>
                    <a:pt x="15128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69000">
                  <a:srgbClr val="3D4AFB"/>
                </a:gs>
                <a:gs pos="33000">
                  <a:schemeClr val="accent3"/>
                </a:gs>
              </a:gsLst>
              <a:lin ang="1500000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43DA0F-43B1-4958-A66C-F21BB3E361EA}"/>
                </a:ext>
              </a:extLst>
            </p:cNvPr>
            <p:cNvSpPr/>
            <p:nvPr userDrawn="1"/>
          </p:nvSpPr>
          <p:spPr>
            <a:xfrm>
              <a:off x="630414" y="1472980"/>
              <a:ext cx="236909" cy="212062"/>
            </a:xfrm>
            <a:custGeom>
              <a:avLst/>
              <a:gdLst>
                <a:gd name="connsiteX0" fmla="*/ 1825 w 214949"/>
                <a:gd name="connsiteY0" fmla="*/ 13811 h 192405"/>
                <a:gd name="connsiteX1" fmla="*/ 136128 w 214949"/>
                <a:gd name="connsiteY1" fmla="*/ 190119 h 192405"/>
                <a:gd name="connsiteX2" fmla="*/ 206327 w 214949"/>
                <a:gd name="connsiteY2" fmla="*/ 192405 h 192405"/>
                <a:gd name="connsiteX3" fmla="*/ 213185 w 214949"/>
                <a:gd name="connsiteY3" fmla="*/ 178689 h 192405"/>
                <a:gd name="connsiteX4" fmla="*/ 76025 w 214949"/>
                <a:gd name="connsiteY4" fmla="*/ 0 h 192405"/>
                <a:gd name="connsiteX5" fmla="*/ 8588 w 214949"/>
                <a:gd name="connsiteY5" fmla="*/ 0 h 192405"/>
                <a:gd name="connsiteX6" fmla="*/ 1825 w 214949"/>
                <a:gd name="connsiteY6" fmla="*/ 13811 h 1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949" h="192405">
                  <a:moveTo>
                    <a:pt x="1825" y="13811"/>
                  </a:moveTo>
                  <a:lnTo>
                    <a:pt x="136128" y="190119"/>
                  </a:lnTo>
                  <a:lnTo>
                    <a:pt x="206327" y="192405"/>
                  </a:lnTo>
                  <a:cubicBezTo>
                    <a:pt x="213471" y="192405"/>
                    <a:pt x="217471" y="184309"/>
                    <a:pt x="213185" y="178689"/>
                  </a:cubicBezTo>
                  <a:lnTo>
                    <a:pt x="76025" y="0"/>
                  </a:lnTo>
                  <a:lnTo>
                    <a:pt x="8588" y="0"/>
                  </a:lnTo>
                  <a:cubicBezTo>
                    <a:pt x="1444" y="0"/>
                    <a:pt x="-2556" y="8192"/>
                    <a:pt x="1825" y="13811"/>
                  </a:cubicBezTo>
                  <a:close/>
                </a:path>
              </a:pathLst>
            </a:custGeom>
            <a:gradFill>
              <a:gsLst>
                <a:gs pos="0">
                  <a:srgbClr val="2C8DAA"/>
                </a:gs>
                <a:gs pos="76000">
                  <a:srgbClr val="29388B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</p:spTree>
    <p:extLst>
      <p:ext uri="{BB962C8B-B14F-4D97-AF65-F5344CB8AC3E}">
        <p14:creationId xmlns:p14="http://schemas.microsoft.com/office/powerpoint/2010/main" val="681684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Слайд think-cell" r:id="rId11" imgW="413" imgH="416" progId="TCLayout.ActiveDocument.1">
                  <p:embed/>
                </p:oleObj>
              </mc:Choice>
              <mc:Fallback>
                <p:oleObj name="Слайд think-cell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ru-RU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200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 sz="10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16052" y="2744733"/>
            <a:ext cx="2599181" cy="1846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600" dirty="0"/>
              <a:t>Источник: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ru-RU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EB6021-7139-4FF6-B34F-CBD3EA36536C}"/>
              </a:ext>
            </a:extLst>
          </p:cNvPr>
          <p:cNvGrpSpPr/>
          <p:nvPr/>
        </p:nvGrpSpPr>
        <p:grpSpPr>
          <a:xfrm>
            <a:off x="7981315" y="4912748"/>
            <a:ext cx="461126" cy="57008"/>
            <a:chOff x="4422203" y="1048348"/>
            <a:chExt cx="1819818" cy="224978"/>
          </a:xfrm>
          <a:solidFill>
            <a:srgbClr val="AFAFAF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C2BEC80-CBEF-4D4A-930E-B71A57EFD5EE}"/>
                </a:ext>
              </a:extLst>
            </p:cNvPr>
            <p:cNvSpPr/>
            <p:nvPr userDrawn="1"/>
          </p:nvSpPr>
          <p:spPr>
            <a:xfrm>
              <a:off x="4422203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0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A11D8DC-1B8D-4B56-899B-254F99A88F4C}"/>
                </a:ext>
              </a:extLst>
            </p:cNvPr>
            <p:cNvSpPr/>
            <p:nvPr userDrawn="1"/>
          </p:nvSpPr>
          <p:spPr>
            <a:xfrm>
              <a:off x="4904469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753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739 w 319373"/>
                <a:gd name="connsiteY6" fmla="*/ 47435 h 321944"/>
                <a:gd name="connsiteX7" fmla="*/ 199549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753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739" y="47435"/>
                  </a:lnTo>
                  <a:lnTo>
                    <a:pt x="199549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30FE632-7F8E-440A-903C-F6318EBE0A28}"/>
                </a:ext>
              </a:extLst>
            </p:cNvPr>
            <p:cNvSpPr/>
            <p:nvPr userDrawn="1"/>
          </p:nvSpPr>
          <p:spPr>
            <a:xfrm>
              <a:off x="5103289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613F310-C857-49C6-BC3D-8F31C2678FFD}"/>
                </a:ext>
              </a:extLst>
            </p:cNvPr>
            <p:cNvSpPr/>
            <p:nvPr userDrawn="1"/>
          </p:nvSpPr>
          <p:spPr>
            <a:xfrm>
              <a:off x="4665303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3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3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D02DA6F-EA93-41E1-855A-0A33FFFAFD9A}"/>
                </a:ext>
              </a:extLst>
            </p:cNvPr>
            <p:cNvSpPr/>
            <p:nvPr userDrawn="1"/>
          </p:nvSpPr>
          <p:spPr>
            <a:xfrm>
              <a:off x="6065425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848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835 w 319373"/>
                <a:gd name="connsiteY6" fmla="*/ 47435 h 321944"/>
                <a:gd name="connsiteX7" fmla="*/ 199644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848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835" y="47435"/>
                  </a:lnTo>
                  <a:lnTo>
                    <a:pt x="199644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59AD469-105B-49E0-A09A-56DF5B8DC9DE}"/>
                </a:ext>
              </a:extLst>
            </p:cNvPr>
            <p:cNvSpPr/>
            <p:nvPr userDrawn="1"/>
          </p:nvSpPr>
          <p:spPr>
            <a:xfrm>
              <a:off x="5343680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1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199748A-E599-49E1-9C93-50A6D3074F6F}"/>
                </a:ext>
              </a:extLst>
            </p:cNvPr>
            <p:cNvSpPr/>
            <p:nvPr userDrawn="1"/>
          </p:nvSpPr>
          <p:spPr>
            <a:xfrm>
              <a:off x="5828211" y="1059553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7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7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D8F30AB-394B-47FC-9EB3-8555E20E6CBC}"/>
                </a:ext>
              </a:extLst>
            </p:cNvPr>
            <p:cNvSpPr/>
            <p:nvPr userDrawn="1"/>
          </p:nvSpPr>
          <p:spPr>
            <a:xfrm>
              <a:off x="5604839" y="1048755"/>
              <a:ext cx="186820" cy="192344"/>
            </a:xfrm>
            <a:custGeom>
              <a:avLst/>
              <a:gdLst>
                <a:gd name="connsiteX0" fmla="*/ 120884 w 337863"/>
                <a:gd name="connsiteY0" fmla="*/ 55151 h 347855"/>
                <a:gd name="connsiteX1" fmla="*/ 185940 w 337863"/>
                <a:gd name="connsiteY1" fmla="*/ 45817 h 347855"/>
                <a:gd name="connsiteX2" fmla="*/ 254234 w 337863"/>
                <a:gd name="connsiteY2" fmla="*/ 49912 h 347855"/>
                <a:gd name="connsiteX3" fmla="*/ 316909 w 337863"/>
                <a:gd name="connsiteY3" fmla="*/ 64200 h 347855"/>
                <a:gd name="connsiteX4" fmla="*/ 320719 w 337863"/>
                <a:gd name="connsiteY4" fmla="*/ 65343 h 347855"/>
                <a:gd name="connsiteX5" fmla="*/ 337864 w 337863"/>
                <a:gd name="connsiteY5" fmla="*/ 71820 h 347855"/>
                <a:gd name="connsiteX6" fmla="*/ 337864 w 337863"/>
                <a:gd name="connsiteY6" fmla="*/ 14098 h 347855"/>
                <a:gd name="connsiteX7" fmla="*/ 324243 w 337863"/>
                <a:gd name="connsiteY7" fmla="*/ 12479 h 347855"/>
                <a:gd name="connsiteX8" fmla="*/ 320719 w 337863"/>
                <a:gd name="connsiteY8" fmla="*/ 11908 h 347855"/>
                <a:gd name="connsiteX9" fmla="*/ 256330 w 337863"/>
                <a:gd name="connsiteY9" fmla="*/ 3716 h 347855"/>
                <a:gd name="connsiteX10" fmla="*/ 91071 w 337863"/>
                <a:gd name="connsiteY10" fmla="*/ 12193 h 347855"/>
                <a:gd name="connsiteX11" fmla="*/ 6870 w 337863"/>
                <a:gd name="connsiteY11" fmla="*/ 104776 h 347855"/>
                <a:gd name="connsiteX12" fmla="*/ 6489 w 337863"/>
                <a:gd name="connsiteY12" fmla="*/ 246508 h 347855"/>
                <a:gd name="connsiteX13" fmla="*/ 59257 w 337863"/>
                <a:gd name="connsiteY13" fmla="*/ 326518 h 347855"/>
                <a:gd name="connsiteX14" fmla="*/ 150412 w 337863"/>
                <a:gd name="connsiteY14" fmla="*/ 347759 h 347855"/>
                <a:gd name="connsiteX15" fmla="*/ 302907 w 337863"/>
                <a:gd name="connsiteY15" fmla="*/ 343663 h 347855"/>
                <a:gd name="connsiteX16" fmla="*/ 329767 w 337863"/>
                <a:gd name="connsiteY16" fmla="*/ 339568 h 347855"/>
                <a:gd name="connsiteX17" fmla="*/ 337483 w 337863"/>
                <a:gd name="connsiteY17" fmla="*/ 329566 h 347855"/>
                <a:gd name="connsiteX18" fmla="*/ 337483 w 337863"/>
                <a:gd name="connsiteY18" fmla="*/ 329376 h 347855"/>
                <a:gd name="connsiteX19" fmla="*/ 337864 w 337863"/>
                <a:gd name="connsiteY19" fmla="*/ 329566 h 347855"/>
                <a:gd name="connsiteX20" fmla="*/ 337864 w 337863"/>
                <a:gd name="connsiteY20" fmla="*/ 208123 h 347855"/>
                <a:gd name="connsiteX21" fmla="*/ 187083 w 337863"/>
                <a:gd name="connsiteY21" fmla="*/ 208123 h 347855"/>
                <a:gd name="connsiteX22" fmla="*/ 172700 w 337863"/>
                <a:gd name="connsiteY22" fmla="*/ 250318 h 347855"/>
                <a:gd name="connsiteX23" fmla="*/ 189083 w 337863"/>
                <a:gd name="connsiteY23" fmla="*/ 250318 h 347855"/>
                <a:gd name="connsiteX24" fmla="*/ 256901 w 337863"/>
                <a:gd name="connsiteY24" fmla="*/ 250318 h 347855"/>
                <a:gd name="connsiteX25" fmla="*/ 276713 w 337863"/>
                <a:gd name="connsiteY25" fmla="*/ 250318 h 347855"/>
                <a:gd name="connsiteX26" fmla="*/ 276713 w 337863"/>
                <a:gd name="connsiteY26" fmla="*/ 300420 h 347855"/>
                <a:gd name="connsiteX27" fmla="*/ 269760 w 337863"/>
                <a:gd name="connsiteY27" fmla="*/ 302515 h 347855"/>
                <a:gd name="connsiteX28" fmla="*/ 141172 w 337863"/>
                <a:gd name="connsiteY28" fmla="*/ 302325 h 347855"/>
                <a:gd name="connsiteX29" fmla="*/ 73069 w 337863"/>
                <a:gd name="connsiteY29" fmla="*/ 241079 h 347855"/>
                <a:gd name="connsiteX30" fmla="*/ 73831 w 337863"/>
                <a:gd name="connsiteY30" fmla="*/ 107348 h 347855"/>
                <a:gd name="connsiteX31" fmla="*/ 120789 w 337863"/>
                <a:gd name="connsiteY31" fmla="*/ 55056 h 3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7863" h="347855">
                  <a:moveTo>
                    <a:pt x="120884" y="55151"/>
                  </a:moveTo>
                  <a:cubicBezTo>
                    <a:pt x="142125" y="50103"/>
                    <a:pt x="164223" y="46293"/>
                    <a:pt x="185940" y="45817"/>
                  </a:cubicBezTo>
                  <a:cubicBezTo>
                    <a:pt x="208895" y="45340"/>
                    <a:pt x="231755" y="46674"/>
                    <a:pt x="254234" y="49912"/>
                  </a:cubicBezTo>
                  <a:cubicBezTo>
                    <a:pt x="269569" y="52675"/>
                    <a:pt x="296049" y="58009"/>
                    <a:pt x="316909" y="64200"/>
                  </a:cubicBezTo>
                  <a:cubicBezTo>
                    <a:pt x="318147" y="64581"/>
                    <a:pt x="319480" y="64962"/>
                    <a:pt x="320719" y="65343"/>
                  </a:cubicBezTo>
                  <a:cubicBezTo>
                    <a:pt x="327386" y="67438"/>
                    <a:pt x="333387" y="69629"/>
                    <a:pt x="337864" y="71820"/>
                  </a:cubicBezTo>
                  <a:lnTo>
                    <a:pt x="337864" y="14098"/>
                  </a:lnTo>
                  <a:lnTo>
                    <a:pt x="324243" y="12479"/>
                  </a:lnTo>
                  <a:cubicBezTo>
                    <a:pt x="323195" y="12289"/>
                    <a:pt x="321957" y="12098"/>
                    <a:pt x="320719" y="11908"/>
                  </a:cubicBezTo>
                  <a:cubicBezTo>
                    <a:pt x="299192" y="9717"/>
                    <a:pt x="277856" y="5716"/>
                    <a:pt x="256330" y="3716"/>
                  </a:cubicBezTo>
                  <a:cubicBezTo>
                    <a:pt x="200894" y="-1427"/>
                    <a:pt x="145459" y="-3332"/>
                    <a:pt x="91071" y="12193"/>
                  </a:cubicBezTo>
                  <a:cubicBezTo>
                    <a:pt x="43922" y="25719"/>
                    <a:pt x="16204" y="57818"/>
                    <a:pt x="6870" y="104776"/>
                  </a:cubicBezTo>
                  <a:cubicBezTo>
                    <a:pt x="-2369" y="151735"/>
                    <a:pt x="-2084" y="199360"/>
                    <a:pt x="6489" y="246508"/>
                  </a:cubicBezTo>
                  <a:cubicBezTo>
                    <a:pt x="12680" y="280322"/>
                    <a:pt x="27825" y="308707"/>
                    <a:pt x="59257" y="326518"/>
                  </a:cubicBezTo>
                  <a:cubicBezTo>
                    <a:pt x="87737" y="342616"/>
                    <a:pt x="119074" y="347378"/>
                    <a:pt x="150412" y="347759"/>
                  </a:cubicBezTo>
                  <a:cubicBezTo>
                    <a:pt x="201180" y="348426"/>
                    <a:pt x="252043" y="345473"/>
                    <a:pt x="302907" y="343663"/>
                  </a:cubicBezTo>
                  <a:cubicBezTo>
                    <a:pt x="311956" y="343378"/>
                    <a:pt x="321100" y="342044"/>
                    <a:pt x="329767" y="339568"/>
                  </a:cubicBezTo>
                  <a:cubicBezTo>
                    <a:pt x="333101" y="338615"/>
                    <a:pt x="337387" y="333091"/>
                    <a:pt x="337483" y="329566"/>
                  </a:cubicBezTo>
                  <a:lnTo>
                    <a:pt x="337483" y="329376"/>
                  </a:lnTo>
                  <a:lnTo>
                    <a:pt x="337864" y="329566"/>
                  </a:lnTo>
                  <a:lnTo>
                    <a:pt x="337864" y="208123"/>
                  </a:lnTo>
                  <a:lnTo>
                    <a:pt x="187083" y="208123"/>
                  </a:lnTo>
                  <a:lnTo>
                    <a:pt x="172700" y="250318"/>
                  </a:lnTo>
                  <a:cubicBezTo>
                    <a:pt x="180034" y="250318"/>
                    <a:pt x="184511" y="250318"/>
                    <a:pt x="189083" y="250318"/>
                  </a:cubicBezTo>
                  <a:cubicBezTo>
                    <a:pt x="211657" y="250318"/>
                    <a:pt x="234327" y="250414"/>
                    <a:pt x="256901" y="250318"/>
                  </a:cubicBezTo>
                  <a:lnTo>
                    <a:pt x="276713" y="250318"/>
                  </a:lnTo>
                  <a:lnTo>
                    <a:pt x="276713" y="300420"/>
                  </a:lnTo>
                  <a:cubicBezTo>
                    <a:pt x="275094" y="301563"/>
                    <a:pt x="272903" y="302325"/>
                    <a:pt x="269760" y="302515"/>
                  </a:cubicBezTo>
                  <a:cubicBezTo>
                    <a:pt x="226897" y="305563"/>
                    <a:pt x="184130" y="307183"/>
                    <a:pt x="141172" y="302325"/>
                  </a:cubicBezTo>
                  <a:cubicBezTo>
                    <a:pt x="104501" y="298134"/>
                    <a:pt x="79546" y="277560"/>
                    <a:pt x="73069" y="241079"/>
                  </a:cubicBezTo>
                  <a:cubicBezTo>
                    <a:pt x="65163" y="196502"/>
                    <a:pt x="65068" y="151639"/>
                    <a:pt x="73831" y="107348"/>
                  </a:cubicBezTo>
                  <a:cubicBezTo>
                    <a:pt x="78879" y="81631"/>
                    <a:pt x="94024" y="61438"/>
                    <a:pt x="120789" y="550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30B3845-D3B5-4BBC-BA78-A248D91D1B70}"/>
              </a:ext>
            </a:extLst>
          </p:cNvPr>
          <p:cNvSpPr>
            <a:spLocks/>
          </p:cNvSpPr>
          <p:nvPr/>
        </p:nvSpPr>
        <p:spPr>
          <a:xfrm>
            <a:off x="8511224" y="4885607"/>
            <a:ext cx="0" cy="92333"/>
          </a:xfrm>
          <a:custGeom>
            <a:avLst/>
            <a:gdLst>
              <a:gd name="connsiteX0" fmla="*/ 0 w 0"/>
              <a:gd name="connsiteY0" fmla="*/ 0 h 124691"/>
              <a:gd name="connsiteX1" fmla="*/ 0 w 0"/>
              <a:gd name="connsiteY1" fmla="*/ 124691 h 12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4691">
                <a:moveTo>
                  <a:pt x="0" y="0"/>
                </a:moveTo>
                <a:lnTo>
                  <a:pt x="0" y="124691"/>
                </a:lnTo>
              </a:path>
            </a:pathLst>
          </a:custGeom>
          <a:noFill/>
          <a:ln w="6350" cap="sq">
            <a:solidFill>
              <a:srgbClr val="AFAFA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5" name="Slide Number">
            <a:extLst>
              <a:ext uri="{FF2B5EF4-FFF2-40B4-BE49-F238E27FC236}">
                <a16:creationId xmlns:a16="http://schemas.microsoft.com/office/drawing/2014/main" id="{46DCDC21-151E-4BFC-91E5-AF7D94FCF2DC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black">
          <a:xfrm>
            <a:off x="8483823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600" b="0" smtClean="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b="0" dirty="0">
              <a:solidFill>
                <a:schemeClr val="accent6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0BF1DD-585D-45B8-ABD2-1BCAD553BF3D}"/>
              </a:ext>
            </a:extLst>
          </p:cNvPr>
          <p:cNvGrpSpPr/>
          <p:nvPr/>
        </p:nvGrpSpPr>
        <p:grpSpPr>
          <a:xfrm>
            <a:off x="8507078" y="169968"/>
            <a:ext cx="220870" cy="514975"/>
            <a:chOff x="547689" y="944295"/>
            <a:chExt cx="445126" cy="103784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AAD671F-2DE0-47BB-9640-4F50F1FB4D3B}"/>
                </a:ext>
              </a:extLst>
            </p:cNvPr>
            <p:cNvSpPr/>
            <p:nvPr userDrawn="1"/>
          </p:nvSpPr>
          <p:spPr>
            <a:xfrm>
              <a:off x="547689" y="1472980"/>
              <a:ext cx="309501" cy="509158"/>
            </a:xfrm>
            <a:custGeom>
              <a:avLst/>
              <a:gdLst>
                <a:gd name="connsiteX0" fmla="*/ 80216 w 280812"/>
                <a:gd name="connsiteY0" fmla="*/ 1143 h 461962"/>
                <a:gd name="connsiteX1" fmla="*/ 83645 w 280812"/>
                <a:gd name="connsiteY1" fmla="*/ 0 h 461962"/>
                <a:gd name="connsiteX2" fmla="*/ 101552 w 280812"/>
                <a:gd name="connsiteY2" fmla="*/ 0 h 461962"/>
                <a:gd name="connsiteX3" fmla="*/ 211185 w 280812"/>
                <a:gd name="connsiteY3" fmla="*/ 190119 h 461962"/>
                <a:gd name="connsiteX4" fmla="*/ 263667 w 280812"/>
                <a:gd name="connsiteY4" fmla="*/ 259652 h 461962"/>
                <a:gd name="connsiteX5" fmla="*/ 263667 w 280812"/>
                <a:gd name="connsiteY5" fmla="*/ 358616 h 461962"/>
                <a:gd name="connsiteX6" fmla="*/ 187182 w 280812"/>
                <a:gd name="connsiteY6" fmla="*/ 461963 h 461962"/>
                <a:gd name="connsiteX7" fmla="*/ 169751 w 280812"/>
                <a:gd name="connsiteY7" fmla="*/ 368046 h 461962"/>
                <a:gd name="connsiteX8" fmla="*/ 19827 w 280812"/>
                <a:gd name="connsiteY8" fmla="*/ 175165 h 461962"/>
                <a:gd name="connsiteX9" fmla="*/ 15446 w 280812"/>
                <a:gd name="connsiteY9" fmla="*/ 82010 h 461962"/>
                <a:gd name="connsiteX10" fmla="*/ 65071 w 280812"/>
                <a:gd name="connsiteY10" fmla="*/ 12192 h 461962"/>
                <a:gd name="connsiteX11" fmla="*/ 80216 w 280812"/>
                <a:gd name="connsiteY11" fmla="*/ 1143 h 46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812" h="461962">
                  <a:moveTo>
                    <a:pt x="80216" y="1143"/>
                  </a:moveTo>
                  <a:lnTo>
                    <a:pt x="83645" y="0"/>
                  </a:lnTo>
                  <a:lnTo>
                    <a:pt x="101552" y="0"/>
                  </a:lnTo>
                  <a:lnTo>
                    <a:pt x="211185" y="190119"/>
                  </a:lnTo>
                  <a:lnTo>
                    <a:pt x="263667" y="259652"/>
                  </a:lnTo>
                  <a:cubicBezTo>
                    <a:pt x="263667" y="259652"/>
                    <a:pt x="302244" y="305562"/>
                    <a:pt x="263667" y="358616"/>
                  </a:cubicBezTo>
                  <a:lnTo>
                    <a:pt x="187182" y="461963"/>
                  </a:lnTo>
                  <a:cubicBezTo>
                    <a:pt x="187182" y="461963"/>
                    <a:pt x="207565" y="419005"/>
                    <a:pt x="169751" y="368046"/>
                  </a:cubicBezTo>
                  <a:lnTo>
                    <a:pt x="19827" y="175165"/>
                  </a:lnTo>
                  <a:cubicBezTo>
                    <a:pt x="19827" y="175165"/>
                    <a:pt x="-21702" y="123444"/>
                    <a:pt x="15446" y="82010"/>
                  </a:cubicBezTo>
                  <a:lnTo>
                    <a:pt x="65071" y="12192"/>
                  </a:lnTo>
                  <a:cubicBezTo>
                    <a:pt x="68786" y="6953"/>
                    <a:pt x="74120" y="3048"/>
                    <a:pt x="80216" y="1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69000">
                  <a:srgbClr val="3D4AFB"/>
                </a:gs>
                <a:gs pos="33000">
                  <a:schemeClr val="accent3"/>
                </a:gs>
              </a:gsLst>
              <a:lin ang="27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ru-RU" sz="10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8B0CC52-5845-481C-BB16-36CF266DB333}"/>
                </a:ext>
              </a:extLst>
            </p:cNvPr>
            <p:cNvSpPr/>
            <p:nvPr userDrawn="1"/>
          </p:nvSpPr>
          <p:spPr>
            <a:xfrm>
              <a:off x="568038" y="944295"/>
              <a:ext cx="424777" cy="731823"/>
            </a:xfrm>
            <a:custGeom>
              <a:avLst/>
              <a:gdLst>
                <a:gd name="connsiteX0" fmla="*/ 151288 w 385402"/>
                <a:gd name="connsiteY0" fmla="*/ 95 h 663987"/>
                <a:gd name="connsiteX1" fmla="*/ 29749 w 385402"/>
                <a:gd name="connsiteY1" fmla="*/ 168593 h 663987"/>
                <a:gd name="connsiteX2" fmla="*/ 126 w 385402"/>
                <a:gd name="connsiteY2" fmla="*/ 251269 h 663987"/>
                <a:gd name="connsiteX3" fmla="*/ 45370 w 385402"/>
                <a:gd name="connsiteY3" fmla="*/ 372332 h 663987"/>
                <a:gd name="connsiteX4" fmla="*/ 82898 w 385402"/>
                <a:gd name="connsiteY4" fmla="*/ 417481 h 663987"/>
                <a:gd name="connsiteX5" fmla="*/ 272065 w 385402"/>
                <a:gd name="connsiteY5" fmla="*/ 663988 h 663987"/>
                <a:gd name="connsiteX6" fmla="*/ 360266 w 385402"/>
                <a:gd name="connsiteY6" fmla="*/ 539972 h 663987"/>
                <a:gd name="connsiteX7" fmla="*/ 383317 w 385402"/>
                <a:gd name="connsiteY7" fmla="*/ 439484 h 663987"/>
                <a:gd name="connsiteX8" fmla="*/ 344931 w 385402"/>
                <a:gd name="connsiteY8" fmla="*/ 356711 h 663987"/>
                <a:gd name="connsiteX9" fmla="*/ 213867 w 385402"/>
                <a:gd name="connsiteY9" fmla="*/ 189262 h 663987"/>
                <a:gd name="connsiteX10" fmla="*/ 151288 w 385402"/>
                <a:gd name="connsiteY10" fmla="*/ 0 h 66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402" h="663987">
                  <a:moveTo>
                    <a:pt x="151288" y="95"/>
                  </a:moveTo>
                  <a:lnTo>
                    <a:pt x="29749" y="168593"/>
                  </a:lnTo>
                  <a:cubicBezTo>
                    <a:pt x="12318" y="192786"/>
                    <a:pt x="1269" y="221456"/>
                    <a:pt x="126" y="251269"/>
                  </a:cubicBezTo>
                  <a:cubicBezTo>
                    <a:pt x="-1207" y="284893"/>
                    <a:pt x="7651" y="328327"/>
                    <a:pt x="45370" y="372332"/>
                  </a:cubicBezTo>
                  <a:cubicBezTo>
                    <a:pt x="58133" y="387191"/>
                    <a:pt x="70992" y="401955"/>
                    <a:pt x="82898" y="417481"/>
                  </a:cubicBezTo>
                  <a:lnTo>
                    <a:pt x="272065" y="663988"/>
                  </a:lnTo>
                  <a:lnTo>
                    <a:pt x="360266" y="539972"/>
                  </a:lnTo>
                  <a:cubicBezTo>
                    <a:pt x="380936" y="510826"/>
                    <a:pt x="389794" y="474631"/>
                    <a:pt x="383317" y="439484"/>
                  </a:cubicBezTo>
                  <a:cubicBezTo>
                    <a:pt x="378840" y="415481"/>
                    <a:pt x="367886" y="387287"/>
                    <a:pt x="344931" y="356711"/>
                  </a:cubicBezTo>
                  <a:lnTo>
                    <a:pt x="213867" y="189262"/>
                  </a:lnTo>
                  <a:cubicBezTo>
                    <a:pt x="213867" y="189262"/>
                    <a:pt x="136715" y="104775"/>
                    <a:pt x="15128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69000">
                  <a:srgbClr val="3D4AFB"/>
                </a:gs>
                <a:gs pos="33000">
                  <a:schemeClr val="accent3"/>
                </a:gs>
              </a:gsLst>
              <a:lin ang="1500000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80EB358-7BCE-40E8-B479-1B78A2D7C2AB}"/>
                </a:ext>
              </a:extLst>
            </p:cNvPr>
            <p:cNvSpPr/>
            <p:nvPr userDrawn="1"/>
          </p:nvSpPr>
          <p:spPr>
            <a:xfrm>
              <a:off x="630414" y="1472980"/>
              <a:ext cx="236909" cy="212062"/>
            </a:xfrm>
            <a:custGeom>
              <a:avLst/>
              <a:gdLst>
                <a:gd name="connsiteX0" fmla="*/ 1825 w 214949"/>
                <a:gd name="connsiteY0" fmla="*/ 13811 h 192405"/>
                <a:gd name="connsiteX1" fmla="*/ 136128 w 214949"/>
                <a:gd name="connsiteY1" fmla="*/ 190119 h 192405"/>
                <a:gd name="connsiteX2" fmla="*/ 206327 w 214949"/>
                <a:gd name="connsiteY2" fmla="*/ 192405 h 192405"/>
                <a:gd name="connsiteX3" fmla="*/ 213185 w 214949"/>
                <a:gd name="connsiteY3" fmla="*/ 178689 h 192405"/>
                <a:gd name="connsiteX4" fmla="*/ 76025 w 214949"/>
                <a:gd name="connsiteY4" fmla="*/ 0 h 192405"/>
                <a:gd name="connsiteX5" fmla="*/ 8588 w 214949"/>
                <a:gd name="connsiteY5" fmla="*/ 0 h 192405"/>
                <a:gd name="connsiteX6" fmla="*/ 1825 w 214949"/>
                <a:gd name="connsiteY6" fmla="*/ 13811 h 1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949" h="192405">
                  <a:moveTo>
                    <a:pt x="1825" y="13811"/>
                  </a:moveTo>
                  <a:lnTo>
                    <a:pt x="136128" y="190119"/>
                  </a:lnTo>
                  <a:lnTo>
                    <a:pt x="206327" y="192405"/>
                  </a:lnTo>
                  <a:cubicBezTo>
                    <a:pt x="213471" y="192405"/>
                    <a:pt x="217471" y="184309"/>
                    <a:pt x="213185" y="178689"/>
                  </a:cubicBezTo>
                  <a:lnTo>
                    <a:pt x="76025" y="0"/>
                  </a:lnTo>
                  <a:lnTo>
                    <a:pt x="8588" y="0"/>
                  </a:lnTo>
                  <a:cubicBezTo>
                    <a:pt x="1444" y="0"/>
                    <a:pt x="-2556" y="8192"/>
                    <a:pt x="1825" y="13811"/>
                  </a:cubicBezTo>
                  <a:close/>
                </a:path>
              </a:pathLst>
            </a:custGeom>
            <a:gradFill>
              <a:gsLst>
                <a:gs pos="0">
                  <a:srgbClr val="2C8DAA"/>
                </a:gs>
                <a:gs pos="76000">
                  <a:srgbClr val="29388B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B5E8174-C56C-4B3F-A5B8-4BB2EB3D255F}"/>
              </a:ext>
            </a:extLst>
          </p:cNvPr>
          <p:cNvSpPr/>
          <p:nvPr/>
        </p:nvSpPr>
        <p:spPr>
          <a:xfrm rot="10800000" flipH="1" flipV="1">
            <a:off x="3039594" y="2383"/>
            <a:ext cx="233959" cy="5141117"/>
          </a:xfrm>
          <a:prstGeom prst="rect">
            <a:avLst/>
          </a:prstGeom>
          <a:gradFill>
            <a:gsLst>
              <a:gs pos="0">
                <a:srgbClr val="ECEFF2">
                  <a:alpha val="0"/>
                </a:srgbClr>
              </a:gs>
              <a:gs pos="100000">
                <a:srgbClr val="999999">
                  <a:alpha val="60000"/>
                </a:srgbClr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050" kern="0" dirty="0">
              <a:solidFill>
                <a:srgbClr val="000000"/>
              </a:solidFill>
              <a:latin typeface="Verdana Pro"/>
            </a:endParaRPr>
          </a:p>
        </p:txBody>
      </p:sp>
    </p:spTree>
    <p:extLst>
      <p:ext uri="{BB962C8B-B14F-4D97-AF65-F5344CB8AC3E}">
        <p14:creationId xmlns:p14="http://schemas.microsoft.com/office/powerpoint/2010/main" val="3085662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0" name="Слайд think-cell" r:id="rId11" imgW="413" imgH="416" progId="TCLayout.ActiveDocument.1">
                  <p:embed/>
                </p:oleObj>
              </mc:Choice>
              <mc:Fallback>
                <p:oleObj name="Слайд think-cell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ru-RU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200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 sz="10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16053" y="433120"/>
            <a:ext cx="3799332" cy="288541"/>
          </a:xfrm>
        </p:spPr>
        <p:txBody>
          <a:bodyPr vert="horz">
            <a:sp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16052" y="751781"/>
            <a:ext cx="3799332" cy="1846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600" dirty="0"/>
              <a:t>Источник: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ru-RU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942FF9-E10A-4359-B73A-804BD4ECC65C}"/>
              </a:ext>
            </a:extLst>
          </p:cNvPr>
          <p:cNvGrpSpPr/>
          <p:nvPr/>
        </p:nvGrpSpPr>
        <p:grpSpPr>
          <a:xfrm>
            <a:off x="7981315" y="4912748"/>
            <a:ext cx="461126" cy="57008"/>
            <a:chOff x="4422203" y="1048348"/>
            <a:chExt cx="1819818" cy="224978"/>
          </a:xfrm>
          <a:solidFill>
            <a:srgbClr val="AFAFAF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0F6D060-679B-4162-8A94-F04954FFC591}"/>
                </a:ext>
              </a:extLst>
            </p:cNvPr>
            <p:cNvSpPr/>
            <p:nvPr userDrawn="1"/>
          </p:nvSpPr>
          <p:spPr>
            <a:xfrm>
              <a:off x="4422203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0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B84DD07-7460-4BD0-A64D-FECB8F60306E}"/>
                </a:ext>
              </a:extLst>
            </p:cNvPr>
            <p:cNvSpPr/>
            <p:nvPr userDrawn="1"/>
          </p:nvSpPr>
          <p:spPr>
            <a:xfrm>
              <a:off x="4904469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753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739 w 319373"/>
                <a:gd name="connsiteY6" fmla="*/ 47435 h 321944"/>
                <a:gd name="connsiteX7" fmla="*/ 199549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753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739" y="47435"/>
                  </a:lnTo>
                  <a:lnTo>
                    <a:pt x="199549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1313E3-94CA-4F86-86AA-566FA7B0751C}"/>
                </a:ext>
              </a:extLst>
            </p:cNvPr>
            <p:cNvSpPr/>
            <p:nvPr userDrawn="1"/>
          </p:nvSpPr>
          <p:spPr>
            <a:xfrm>
              <a:off x="5103289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B9F1AC0-8B8E-413B-A1F1-DDEE34BD92D1}"/>
                </a:ext>
              </a:extLst>
            </p:cNvPr>
            <p:cNvSpPr/>
            <p:nvPr userDrawn="1"/>
          </p:nvSpPr>
          <p:spPr>
            <a:xfrm>
              <a:off x="4665303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3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3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97103D-94AE-496B-B899-7F0A62C45FC5}"/>
                </a:ext>
              </a:extLst>
            </p:cNvPr>
            <p:cNvSpPr/>
            <p:nvPr userDrawn="1"/>
          </p:nvSpPr>
          <p:spPr>
            <a:xfrm>
              <a:off x="6065425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848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835 w 319373"/>
                <a:gd name="connsiteY6" fmla="*/ 47435 h 321944"/>
                <a:gd name="connsiteX7" fmla="*/ 199644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848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835" y="47435"/>
                  </a:lnTo>
                  <a:lnTo>
                    <a:pt x="199644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32A187-2D2D-49AB-8A60-FF5D79F18692}"/>
                </a:ext>
              </a:extLst>
            </p:cNvPr>
            <p:cNvSpPr/>
            <p:nvPr userDrawn="1"/>
          </p:nvSpPr>
          <p:spPr>
            <a:xfrm>
              <a:off x="5343680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1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F77BCA5-A8D5-4691-940B-DEDA0D4AE1BA}"/>
                </a:ext>
              </a:extLst>
            </p:cNvPr>
            <p:cNvSpPr/>
            <p:nvPr userDrawn="1"/>
          </p:nvSpPr>
          <p:spPr>
            <a:xfrm>
              <a:off x="5828211" y="1059553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7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7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81185FC-D33C-4476-A464-1474EE9F9B65}"/>
                </a:ext>
              </a:extLst>
            </p:cNvPr>
            <p:cNvSpPr/>
            <p:nvPr userDrawn="1"/>
          </p:nvSpPr>
          <p:spPr>
            <a:xfrm>
              <a:off x="5604839" y="1048755"/>
              <a:ext cx="186820" cy="192344"/>
            </a:xfrm>
            <a:custGeom>
              <a:avLst/>
              <a:gdLst>
                <a:gd name="connsiteX0" fmla="*/ 120884 w 337863"/>
                <a:gd name="connsiteY0" fmla="*/ 55151 h 347855"/>
                <a:gd name="connsiteX1" fmla="*/ 185940 w 337863"/>
                <a:gd name="connsiteY1" fmla="*/ 45817 h 347855"/>
                <a:gd name="connsiteX2" fmla="*/ 254234 w 337863"/>
                <a:gd name="connsiteY2" fmla="*/ 49912 h 347855"/>
                <a:gd name="connsiteX3" fmla="*/ 316909 w 337863"/>
                <a:gd name="connsiteY3" fmla="*/ 64200 h 347855"/>
                <a:gd name="connsiteX4" fmla="*/ 320719 w 337863"/>
                <a:gd name="connsiteY4" fmla="*/ 65343 h 347855"/>
                <a:gd name="connsiteX5" fmla="*/ 337864 w 337863"/>
                <a:gd name="connsiteY5" fmla="*/ 71820 h 347855"/>
                <a:gd name="connsiteX6" fmla="*/ 337864 w 337863"/>
                <a:gd name="connsiteY6" fmla="*/ 14098 h 347855"/>
                <a:gd name="connsiteX7" fmla="*/ 324243 w 337863"/>
                <a:gd name="connsiteY7" fmla="*/ 12479 h 347855"/>
                <a:gd name="connsiteX8" fmla="*/ 320719 w 337863"/>
                <a:gd name="connsiteY8" fmla="*/ 11908 h 347855"/>
                <a:gd name="connsiteX9" fmla="*/ 256330 w 337863"/>
                <a:gd name="connsiteY9" fmla="*/ 3716 h 347855"/>
                <a:gd name="connsiteX10" fmla="*/ 91071 w 337863"/>
                <a:gd name="connsiteY10" fmla="*/ 12193 h 347855"/>
                <a:gd name="connsiteX11" fmla="*/ 6870 w 337863"/>
                <a:gd name="connsiteY11" fmla="*/ 104776 h 347855"/>
                <a:gd name="connsiteX12" fmla="*/ 6489 w 337863"/>
                <a:gd name="connsiteY12" fmla="*/ 246508 h 347855"/>
                <a:gd name="connsiteX13" fmla="*/ 59257 w 337863"/>
                <a:gd name="connsiteY13" fmla="*/ 326518 h 347855"/>
                <a:gd name="connsiteX14" fmla="*/ 150412 w 337863"/>
                <a:gd name="connsiteY14" fmla="*/ 347759 h 347855"/>
                <a:gd name="connsiteX15" fmla="*/ 302907 w 337863"/>
                <a:gd name="connsiteY15" fmla="*/ 343663 h 347855"/>
                <a:gd name="connsiteX16" fmla="*/ 329767 w 337863"/>
                <a:gd name="connsiteY16" fmla="*/ 339568 h 347855"/>
                <a:gd name="connsiteX17" fmla="*/ 337483 w 337863"/>
                <a:gd name="connsiteY17" fmla="*/ 329566 h 347855"/>
                <a:gd name="connsiteX18" fmla="*/ 337483 w 337863"/>
                <a:gd name="connsiteY18" fmla="*/ 329376 h 347855"/>
                <a:gd name="connsiteX19" fmla="*/ 337864 w 337863"/>
                <a:gd name="connsiteY19" fmla="*/ 329566 h 347855"/>
                <a:gd name="connsiteX20" fmla="*/ 337864 w 337863"/>
                <a:gd name="connsiteY20" fmla="*/ 208123 h 347855"/>
                <a:gd name="connsiteX21" fmla="*/ 187083 w 337863"/>
                <a:gd name="connsiteY21" fmla="*/ 208123 h 347855"/>
                <a:gd name="connsiteX22" fmla="*/ 172700 w 337863"/>
                <a:gd name="connsiteY22" fmla="*/ 250318 h 347855"/>
                <a:gd name="connsiteX23" fmla="*/ 189083 w 337863"/>
                <a:gd name="connsiteY23" fmla="*/ 250318 h 347855"/>
                <a:gd name="connsiteX24" fmla="*/ 256901 w 337863"/>
                <a:gd name="connsiteY24" fmla="*/ 250318 h 347855"/>
                <a:gd name="connsiteX25" fmla="*/ 276713 w 337863"/>
                <a:gd name="connsiteY25" fmla="*/ 250318 h 347855"/>
                <a:gd name="connsiteX26" fmla="*/ 276713 w 337863"/>
                <a:gd name="connsiteY26" fmla="*/ 300420 h 347855"/>
                <a:gd name="connsiteX27" fmla="*/ 269760 w 337863"/>
                <a:gd name="connsiteY27" fmla="*/ 302515 h 347855"/>
                <a:gd name="connsiteX28" fmla="*/ 141172 w 337863"/>
                <a:gd name="connsiteY28" fmla="*/ 302325 h 347855"/>
                <a:gd name="connsiteX29" fmla="*/ 73069 w 337863"/>
                <a:gd name="connsiteY29" fmla="*/ 241079 h 347855"/>
                <a:gd name="connsiteX30" fmla="*/ 73831 w 337863"/>
                <a:gd name="connsiteY30" fmla="*/ 107348 h 347855"/>
                <a:gd name="connsiteX31" fmla="*/ 120789 w 337863"/>
                <a:gd name="connsiteY31" fmla="*/ 55056 h 3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7863" h="347855">
                  <a:moveTo>
                    <a:pt x="120884" y="55151"/>
                  </a:moveTo>
                  <a:cubicBezTo>
                    <a:pt x="142125" y="50103"/>
                    <a:pt x="164223" y="46293"/>
                    <a:pt x="185940" y="45817"/>
                  </a:cubicBezTo>
                  <a:cubicBezTo>
                    <a:pt x="208895" y="45340"/>
                    <a:pt x="231755" y="46674"/>
                    <a:pt x="254234" y="49912"/>
                  </a:cubicBezTo>
                  <a:cubicBezTo>
                    <a:pt x="269569" y="52675"/>
                    <a:pt x="296049" y="58009"/>
                    <a:pt x="316909" y="64200"/>
                  </a:cubicBezTo>
                  <a:cubicBezTo>
                    <a:pt x="318147" y="64581"/>
                    <a:pt x="319480" y="64962"/>
                    <a:pt x="320719" y="65343"/>
                  </a:cubicBezTo>
                  <a:cubicBezTo>
                    <a:pt x="327386" y="67438"/>
                    <a:pt x="333387" y="69629"/>
                    <a:pt x="337864" y="71820"/>
                  </a:cubicBezTo>
                  <a:lnTo>
                    <a:pt x="337864" y="14098"/>
                  </a:lnTo>
                  <a:lnTo>
                    <a:pt x="324243" y="12479"/>
                  </a:lnTo>
                  <a:cubicBezTo>
                    <a:pt x="323195" y="12289"/>
                    <a:pt x="321957" y="12098"/>
                    <a:pt x="320719" y="11908"/>
                  </a:cubicBezTo>
                  <a:cubicBezTo>
                    <a:pt x="299192" y="9717"/>
                    <a:pt x="277856" y="5716"/>
                    <a:pt x="256330" y="3716"/>
                  </a:cubicBezTo>
                  <a:cubicBezTo>
                    <a:pt x="200894" y="-1427"/>
                    <a:pt x="145459" y="-3332"/>
                    <a:pt x="91071" y="12193"/>
                  </a:cubicBezTo>
                  <a:cubicBezTo>
                    <a:pt x="43922" y="25719"/>
                    <a:pt x="16204" y="57818"/>
                    <a:pt x="6870" y="104776"/>
                  </a:cubicBezTo>
                  <a:cubicBezTo>
                    <a:pt x="-2369" y="151735"/>
                    <a:pt x="-2084" y="199360"/>
                    <a:pt x="6489" y="246508"/>
                  </a:cubicBezTo>
                  <a:cubicBezTo>
                    <a:pt x="12680" y="280322"/>
                    <a:pt x="27825" y="308707"/>
                    <a:pt x="59257" y="326518"/>
                  </a:cubicBezTo>
                  <a:cubicBezTo>
                    <a:pt x="87737" y="342616"/>
                    <a:pt x="119074" y="347378"/>
                    <a:pt x="150412" y="347759"/>
                  </a:cubicBezTo>
                  <a:cubicBezTo>
                    <a:pt x="201180" y="348426"/>
                    <a:pt x="252043" y="345473"/>
                    <a:pt x="302907" y="343663"/>
                  </a:cubicBezTo>
                  <a:cubicBezTo>
                    <a:pt x="311956" y="343378"/>
                    <a:pt x="321100" y="342044"/>
                    <a:pt x="329767" y="339568"/>
                  </a:cubicBezTo>
                  <a:cubicBezTo>
                    <a:pt x="333101" y="338615"/>
                    <a:pt x="337387" y="333091"/>
                    <a:pt x="337483" y="329566"/>
                  </a:cubicBezTo>
                  <a:lnTo>
                    <a:pt x="337483" y="329376"/>
                  </a:lnTo>
                  <a:lnTo>
                    <a:pt x="337864" y="329566"/>
                  </a:lnTo>
                  <a:lnTo>
                    <a:pt x="337864" y="208123"/>
                  </a:lnTo>
                  <a:lnTo>
                    <a:pt x="187083" y="208123"/>
                  </a:lnTo>
                  <a:lnTo>
                    <a:pt x="172700" y="250318"/>
                  </a:lnTo>
                  <a:cubicBezTo>
                    <a:pt x="180034" y="250318"/>
                    <a:pt x="184511" y="250318"/>
                    <a:pt x="189083" y="250318"/>
                  </a:cubicBezTo>
                  <a:cubicBezTo>
                    <a:pt x="211657" y="250318"/>
                    <a:pt x="234327" y="250414"/>
                    <a:pt x="256901" y="250318"/>
                  </a:cubicBezTo>
                  <a:lnTo>
                    <a:pt x="276713" y="250318"/>
                  </a:lnTo>
                  <a:lnTo>
                    <a:pt x="276713" y="300420"/>
                  </a:lnTo>
                  <a:cubicBezTo>
                    <a:pt x="275094" y="301563"/>
                    <a:pt x="272903" y="302325"/>
                    <a:pt x="269760" y="302515"/>
                  </a:cubicBezTo>
                  <a:cubicBezTo>
                    <a:pt x="226897" y="305563"/>
                    <a:pt x="184130" y="307183"/>
                    <a:pt x="141172" y="302325"/>
                  </a:cubicBezTo>
                  <a:cubicBezTo>
                    <a:pt x="104501" y="298134"/>
                    <a:pt x="79546" y="277560"/>
                    <a:pt x="73069" y="241079"/>
                  </a:cubicBezTo>
                  <a:cubicBezTo>
                    <a:pt x="65163" y="196502"/>
                    <a:pt x="65068" y="151639"/>
                    <a:pt x="73831" y="107348"/>
                  </a:cubicBezTo>
                  <a:cubicBezTo>
                    <a:pt x="78879" y="81631"/>
                    <a:pt x="94024" y="61438"/>
                    <a:pt x="120789" y="550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B9EB785-FD66-43F8-9756-FD8C2786B6C9}"/>
              </a:ext>
            </a:extLst>
          </p:cNvPr>
          <p:cNvSpPr>
            <a:spLocks/>
          </p:cNvSpPr>
          <p:nvPr/>
        </p:nvSpPr>
        <p:spPr>
          <a:xfrm>
            <a:off x="8511224" y="4885607"/>
            <a:ext cx="0" cy="92333"/>
          </a:xfrm>
          <a:custGeom>
            <a:avLst/>
            <a:gdLst>
              <a:gd name="connsiteX0" fmla="*/ 0 w 0"/>
              <a:gd name="connsiteY0" fmla="*/ 0 h 124691"/>
              <a:gd name="connsiteX1" fmla="*/ 0 w 0"/>
              <a:gd name="connsiteY1" fmla="*/ 124691 h 12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4691">
                <a:moveTo>
                  <a:pt x="0" y="0"/>
                </a:moveTo>
                <a:lnTo>
                  <a:pt x="0" y="124691"/>
                </a:lnTo>
              </a:path>
            </a:pathLst>
          </a:custGeom>
          <a:noFill/>
          <a:ln w="6350" cap="sq">
            <a:solidFill>
              <a:srgbClr val="AFAFA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5" name="Slide Number">
            <a:extLst>
              <a:ext uri="{FF2B5EF4-FFF2-40B4-BE49-F238E27FC236}">
                <a16:creationId xmlns:a16="http://schemas.microsoft.com/office/drawing/2014/main" id="{87D1BF07-055B-4F23-A973-F88C1A021ABD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black">
          <a:xfrm>
            <a:off x="8483823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600" b="0" smtClean="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b="0" dirty="0">
              <a:solidFill>
                <a:schemeClr val="accent6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31630C-928C-4B11-A4AF-E0EEBC2A2BF3}"/>
              </a:ext>
            </a:extLst>
          </p:cNvPr>
          <p:cNvGrpSpPr/>
          <p:nvPr/>
        </p:nvGrpSpPr>
        <p:grpSpPr>
          <a:xfrm>
            <a:off x="8507078" y="169968"/>
            <a:ext cx="220870" cy="514975"/>
            <a:chOff x="547689" y="944295"/>
            <a:chExt cx="445126" cy="103784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456FC3-D1A0-4C9B-BF83-F0028AB9C753}"/>
                </a:ext>
              </a:extLst>
            </p:cNvPr>
            <p:cNvSpPr/>
            <p:nvPr userDrawn="1"/>
          </p:nvSpPr>
          <p:spPr>
            <a:xfrm>
              <a:off x="547689" y="1472980"/>
              <a:ext cx="309501" cy="509158"/>
            </a:xfrm>
            <a:custGeom>
              <a:avLst/>
              <a:gdLst>
                <a:gd name="connsiteX0" fmla="*/ 80216 w 280812"/>
                <a:gd name="connsiteY0" fmla="*/ 1143 h 461962"/>
                <a:gd name="connsiteX1" fmla="*/ 83645 w 280812"/>
                <a:gd name="connsiteY1" fmla="*/ 0 h 461962"/>
                <a:gd name="connsiteX2" fmla="*/ 101552 w 280812"/>
                <a:gd name="connsiteY2" fmla="*/ 0 h 461962"/>
                <a:gd name="connsiteX3" fmla="*/ 211185 w 280812"/>
                <a:gd name="connsiteY3" fmla="*/ 190119 h 461962"/>
                <a:gd name="connsiteX4" fmla="*/ 263667 w 280812"/>
                <a:gd name="connsiteY4" fmla="*/ 259652 h 461962"/>
                <a:gd name="connsiteX5" fmla="*/ 263667 w 280812"/>
                <a:gd name="connsiteY5" fmla="*/ 358616 h 461962"/>
                <a:gd name="connsiteX6" fmla="*/ 187182 w 280812"/>
                <a:gd name="connsiteY6" fmla="*/ 461963 h 461962"/>
                <a:gd name="connsiteX7" fmla="*/ 169751 w 280812"/>
                <a:gd name="connsiteY7" fmla="*/ 368046 h 461962"/>
                <a:gd name="connsiteX8" fmla="*/ 19827 w 280812"/>
                <a:gd name="connsiteY8" fmla="*/ 175165 h 461962"/>
                <a:gd name="connsiteX9" fmla="*/ 15446 w 280812"/>
                <a:gd name="connsiteY9" fmla="*/ 82010 h 461962"/>
                <a:gd name="connsiteX10" fmla="*/ 65071 w 280812"/>
                <a:gd name="connsiteY10" fmla="*/ 12192 h 461962"/>
                <a:gd name="connsiteX11" fmla="*/ 80216 w 280812"/>
                <a:gd name="connsiteY11" fmla="*/ 1143 h 46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812" h="461962">
                  <a:moveTo>
                    <a:pt x="80216" y="1143"/>
                  </a:moveTo>
                  <a:lnTo>
                    <a:pt x="83645" y="0"/>
                  </a:lnTo>
                  <a:lnTo>
                    <a:pt x="101552" y="0"/>
                  </a:lnTo>
                  <a:lnTo>
                    <a:pt x="211185" y="190119"/>
                  </a:lnTo>
                  <a:lnTo>
                    <a:pt x="263667" y="259652"/>
                  </a:lnTo>
                  <a:cubicBezTo>
                    <a:pt x="263667" y="259652"/>
                    <a:pt x="302244" y="305562"/>
                    <a:pt x="263667" y="358616"/>
                  </a:cubicBezTo>
                  <a:lnTo>
                    <a:pt x="187182" y="461963"/>
                  </a:lnTo>
                  <a:cubicBezTo>
                    <a:pt x="187182" y="461963"/>
                    <a:pt x="207565" y="419005"/>
                    <a:pt x="169751" y="368046"/>
                  </a:cubicBezTo>
                  <a:lnTo>
                    <a:pt x="19827" y="175165"/>
                  </a:lnTo>
                  <a:cubicBezTo>
                    <a:pt x="19827" y="175165"/>
                    <a:pt x="-21702" y="123444"/>
                    <a:pt x="15446" y="82010"/>
                  </a:cubicBezTo>
                  <a:lnTo>
                    <a:pt x="65071" y="12192"/>
                  </a:lnTo>
                  <a:cubicBezTo>
                    <a:pt x="68786" y="6953"/>
                    <a:pt x="74120" y="3048"/>
                    <a:pt x="80216" y="1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69000">
                  <a:srgbClr val="3D4AFB"/>
                </a:gs>
                <a:gs pos="33000">
                  <a:schemeClr val="accent3"/>
                </a:gs>
              </a:gsLst>
              <a:lin ang="27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ru-RU" sz="10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E9FA40F-0030-4B1E-B638-E89F86DF2D39}"/>
                </a:ext>
              </a:extLst>
            </p:cNvPr>
            <p:cNvSpPr/>
            <p:nvPr userDrawn="1"/>
          </p:nvSpPr>
          <p:spPr>
            <a:xfrm>
              <a:off x="568038" y="944295"/>
              <a:ext cx="424777" cy="731823"/>
            </a:xfrm>
            <a:custGeom>
              <a:avLst/>
              <a:gdLst>
                <a:gd name="connsiteX0" fmla="*/ 151288 w 385402"/>
                <a:gd name="connsiteY0" fmla="*/ 95 h 663987"/>
                <a:gd name="connsiteX1" fmla="*/ 29749 w 385402"/>
                <a:gd name="connsiteY1" fmla="*/ 168593 h 663987"/>
                <a:gd name="connsiteX2" fmla="*/ 126 w 385402"/>
                <a:gd name="connsiteY2" fmla="*/ 251269 h 663987"/>
                <a:gd name="connsiteX3" fmla="*/ 45370 w 385402"/>
                <a:gd name="connsiteY3" fmla="*/ 372332 h 663987"/>
                <a:gd name="connsiteX4" fmla="*/ 82898 w 385402"/>
                <a:gd name="connsiteY4" fmla="*/ 417481 h 663987"/>
                <a:gd name="connsiteX5" fmla="*/ 272065 w 385402"/>
                <a:gd name="connsiteY5" fmla="*/ 663988 h 663987"/>
                <a:gd name="connsiteX6" fmla="*/ 360266 w 385402"/>
                <a:gd name="connsiteY6" fmla="*/ 539972 h 663987"/>
                <a:gd name="connsiteX7" fmla="*/ 383317 w 385402"/>
                <a:gd name="connsiteY7" fmla="*/ 439484 h 663987"/>
                <a:gd name="connsiteX8" fmla="*/ 344931 w 385402"/>
                <a:gd name="connsiteY8" fmla="*/ 356711 h 663987"/>
                <a:gd name="connsiteX9" fmla="*/ 213867 w 385402"/>
                <a:gd name="connsiteY9" fmla="*/ 189262 h 663987"/>
                <a:gd name="connsiteX10" fmla="*/ 151288 w 385402"/>
                <a:gd name="connsiteY10" fmla="*/ 0 h 66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402" h="663987">
                  <a:moveTo>
                    <a:pt x="151288" y="95"/>
                  </a:moveTo>
                  <a:lnTo>
                    <a:pt x="29749" y="168593"/>
                  </a:lnTo>
                  <a:cubicBezTo>
                    <a:pt x="12318" y="192786"/>
                    <a:pt x="1269" y="221456"/>
                    <a:pt x="126" y="251269"/>
                  </a:cubicBezTo>
                  <a:cubicBezTo>
                    <a:pt x="-1207" y="284893"/>
                    <a:pt x="7651" y="328327"/>
                    <a:pt x="45370" y="372332"/>
                  </a:cubicBezTo>
                  <a:cubicBezTo>
                    <a:pt x="58133" y="387191"/>
                    <a:pt x="70992" y="401955"/>
                    <a:pt x="82898" y="417481"/>
                  </a:cubicBezTo>
                  <a:lnTo>
                    <a:pt x="272065" y="663988"/>
                  </a:lnTo>
                  <a:lnTo>
                    <a:pt x="360266" y="539972"/>
                  </a:lnTo>
                  <a:cubicBezTo>
                    <a:pt x="380936" y="510826"/>
                    <a:pt x="389794" y="474631"/>
                    <a:pt x="383317" y="439484"/>
                  </a:cubicBezTo>
                  <a:cubicBezTo>
                    <a:pt x="378840" y="415481"/>
                    <a:pt x="367886" y="387287"/>
                    <a:pt x="344931" y="356711"/>
                  </a:cubicBezTo>
                  <a:lnTo>
                    <a:pt x="213867" y="189262"/>
                  </a:lnTo>
                  <a:cubicBezTo>
                    <a:pt x="213867" y="189262"/>
                    <a:pt x="136715" y="104775"/>
                    <a:pt x="15128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69000">
                  <a:srgbClr val="3D4AFB"/>
                </a:gs>
                <a:gs pos="33000">
                  <a:schemeClr val="accent3"/>
                </a:gs>
              </a:gsLst>
              <a:lin ang="1500000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5350EC7-BAF7-4300-906D-BA3A4BF5D2AB}"/>
                </a:ext>
              </a:extLst>
            </p:cNvPr>
            <p:cNvSpPr/>
            <p:nvPr userDrawn="1"/>
          </p:nvSpPr>
          <p:spPr>
            <a:xfrm>
              <a:off x="630414" y="1472980"/>
              <a:ext cx="236909" cy="212062"/>
            </a:xfrm>
            <a:custGeom>
              <a:avLst/>
              <a:gdLst>
                <a:gd name="connsiteX0" fmla="*/ 1825 w 214949"/>
                <a:gd name="connsiteY0" fmla="*/ 13811 h 192405"/>
                <a:gd name="connsiteX1" fmla="*/ 136128 w 214949"/>
                <a:gd name="connsiteY1" fmla="*/ 190119 h 192405"/>
                <a:gd name="connsiteX2" fmla="*/ 206327 w 214949"/>
                <a:gd name="connsiteY2" fmla="*/ 192405 h 192405"/>
                <a:gd name="connsiteX3" fmla="*/ 213185 w 214949"/>
                <a:gd name="connsiteY3" fmla="*/ 178689 h 192405"/>
                <a:gd name="connsiteX4" fmla="*/ 76025 w 214949"/>
                <a:gd name="connsiteY4" fmla="*/ 0 h 192405"/>
                <a:gd name="connsiteX5" fmla="*/ 8588 w 214949"/>
                <a:gd name="connsiteY5" fmla="*/ 0 h 192405"/>
                <a:gd name="connsiteX6" fmla="*/ 1825 w 214949"/>
                <a:gd name="connsiteY6" fmla="*/ 13811 h 1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949" h="192405">
                  <a:moveTo>
                    <a:pt x="1825" y="13811"/>
                  </a:moveTo>
                  <a:lnTo>
                    <a:pt x="136128" y="190119"/>
                  </a:lnTo>
                  <a:lnTo>
                    <a:pt x="206327" y="192405"/>
                  </a:lnTo>
                  <a:cubicBezTo>
                    <a:pt x="213471" y="192405"/>
                    <a:pt x="217471" y="184309"/>
                    <a:pt x="213185" y="178689"/>
                  </a:cubicBezTo>
                  <a:lnTo>
                    <a:pt x="76025" y="0"/>
                  </a:lnTo>
                  <a:lnTo>
                    <a:pt x="8588" y="0"/>
                  </a:lnTo>
                  <a:cubicBezTo>
                    <a:pt x="1444" y="0"/>
                    <a:pt x="-2556" y="8192"/>
                    <a:pt x="1825" y="13811"/>
                  </a:cubicBezTo>
                  <a:close/>
                </a:path>
              </a:pathLst>
            </a:custGeom>
            <a:gradFill>
              <a:gsLst>
                <a:gs pos="0">
                  <a:srgbClr val="2C8DAA"/>
                </a:gs>
                <a:gs pos="76000">
                  <a:srgbClr val="29388B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DF21802-3D1E-4B71-84CE-F1FBC25CC426}"/>
              </a:ext>
            </a:extLst>
          </p:cNvPr>
          <p:cNvSpPr/>
          <p:nvPr/>
        </p:nvSpPr>
        <p:spPr>
          <a:xfrm rot="10800000" flipH="1" flipV="1">
            <a:off x="4335756" y="2383"/>
            <a:ext cx="233959" cy="5141117"/>
          </a:xfrm>
          <a:prstGeom prst="rect">
            <a:avLst/>
          </a:prstGeom>
          <a:gradFill>
            <a:gsLst>
              <a:gs pos="0">
                <a:srgbClr val="ECEFF2">
                  <a:alpha val="0"/>
                </a:srgbClr>
              </a:gs>
              <a:gs pos="100000">
                <a:srgbClr val="999999">
                  <a:alpha val="60000"/>
                </a:srgbClr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050" kern="0" dirty="0">
              <a:solidFill>
                <a:srgbClr val="000000"/>
              </a:solidFill>
              <a:latin typeface="Verdana Pro"/>
            </a:endParaRPr>
          </a:p>
        </p:txBody>
      </p:sp>
    </p:spTree>
    <p:extLst>
      <p:ext uri="{BB962C8B-B14F-4D97-AF65-F5344CB8AC3E}">
        <p14:creationId xmlns:p14="http://schemas.microsoft.com/office/powerpoint/2010/main" val="815912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Слайд think-cell" r:id="rId10" imgW="572" imgH="588" progId="TCLayout.ActiveDocument.1">
                  <p:embed/>
                </p:oleObj>
              </mc:Choice>
              <mc:Fallback>
                <p:oleObj name="Слайд think-cell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2000">
                <a:schemeClr val="bg1">
                  <a:lumMod val="85000"/>
                </a:schemeClr>
              </a:gs>
            </a:gsLst>
            <a:lin ang="2700000" scaled="1"/>
            <a:tileRect/>
          </a:gra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 sz="10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5DF616-BFC6-488A-83ED-45EA24266214}"/>
              </a:ext>
            </a:extLst>
          </p:cNvPr>
          <p:cNvSpPr/>
          <p:nvPr/>
        </p:nvSpPr>
        <p:spPr>
          <a:xfrm rot="10800000" flipH="1" flipV="1">
            <a:off x="5638776" y="2383"/>
            <a:ext cx="233959" cy="5141117"/>
          </a:xfrm>
          <a:prstGeom prst="rect">
            <a:avLst/>
          </a:prstGeom>
          <a:gradFill>
            <a:gsLst>
              <a:gs pos="0">
                <a:srgbClr val="ECEFF2">
                  <a:alpha val="0"/>
                </a:srgbClr>
              </a:gs>
              <a:gs pos="100000">
                <a:srgbClr val="999999">
                  <a:alpha val="60000"/>
                </a:srgbClr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050" kern="0" dirty="0">
              <a:solidFill>
                <a:srgbClr val="000000"/>
              </a:solidFill>
              <a:latin typeface="Verdana Pro"/>
            </a:endParaRP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ru-RU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16053" y="433120"/>
            <a:ext cx="5225796" cy="288541"/>
          </a:xfrm>
        </p:spPr>
        <p:txBody>
          <a:bodyPr vert="horz">
            <a:sp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16052" y="751781"/>
            <a:ext cx="5225796" cy="1846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600" dirty="0"/>
              <a:t>Источник: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ru-RU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661755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Слайд think-cell" r:id="rId11" imgW="413" imgH="416" progId="TCLayout.ActiveDocument.1">
                  <p:embed/>
                </p:oleObj>
              </mc:Choice>
              <mc:Fallback>
                <p:oleObj name="Слайд think-cell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D51B063-7502-4BA6-87A6-4F5C9C3F2BE9}"/>
              </a:ext>
            </a:extLst>
          </p:cNvPr>
          <p:cNvGrpSpPr/>
          <p:nvPr/>
        </p:nvGrpSpPr>
        <p:grpSpPr>
          <a:xfrm>
            <a:off x="6352104" y="0"/>
            <a:ext cx="2791897" cy="5143500"/>
            <a:chOff x="5781007" y="0"/>
            <a:chExt cx="3722529" cy="6858000"/>
          </a:xfrm>
        </p:grpSpPr>
        <p:sp>
          <p:nvSpPr>
            <p:cNvPr id="23" name="RectangleLight">
              <a:extLst>
                <a:ext uri="{FF2B5EF4-FFF2-40B4-BE49-F238E27FC236}">
                  <a16:creationId xmlns:a16="http://schemas.microsoft.com/office/drawing/2014/main" id="{A80E2F68-4ED6-42EF-9858-2FE4B1382825}"/>
                </a:ext>
              </a:extLst>
            </p:cNvPr>
            <p:cNvSpPr/>
            <p:nvPr userDrawn="1">
              <p:custDataLst>
                <p:tags r:id="rId9"/>
              </p:custDataLst>
            </p:nvPr>
          </p:nvSpPr>
          <p:spPr bwMode="ltGray">
            <a:xfrm>
              <a:off x="6092952" y="0"/>
              <a:ext cx="3410584" cy="685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52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63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1050" noProof="0" dirty="0">
                <a:solidFill>
                  <a:srgbClr val="F0F0F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C02DA6B-999D-4B55-B138-0DF7FE17ECBB}"/>
                </a:ext>
              </a:extLst>
            </p:cNvPr>
            <p:cNvSpPr/>
            <p:nvPr userDrawn="1"/>
          </p:nvSpPr>
          <p:spPr>
            <a:xfrm rot="10800000" flipH="1" flipV="1">
              <a:off x="5781007" y="3178"/>
              <a:ext cx="311945" cy="6854822"/>
            </a:xfrm>
            <a:prstGeom prst="rect">
              <a:avLst/>
            </a:prstGeom>
            <a:gradFill>
              <a:gsLst>
                <a:gs pos="0">
                  <a:srgbClr val="ECEFF2">
                    <a:alpha val="0"/>
                  </a:srgbClr>
                </a:gs>
                <a:gs pos="100000">
                  <a:srgbClr val="999999">
                    <a:alpha val="60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050" kern="0" dirty="0">
                <a:solidFill>
                  <a:srgbClr val="000000"/>
                </a:solidFill>
                <a:latin typeface="Verdana Pro"/>
              </a:endParaRPr>
            </a:p>
          </p:txBody>
        </p:sp>
      </p:grp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ru-RU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3" y="433120"/>
            <a:ext cx="5939028" cy="288541"/>
          </a:xfrm>
        </p:spPr>
        <p:txBody>
          <a:bodyPr vert="horz">
            <a:sp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751781"/>
            <a:ext cx="5939028" cy="1846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Источник: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ru-RU" dirty="0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52F3A5-EC20-4CAC-9FBB-557271DBC3C1}"/>
              </a:ext>
            </a:extLst>
          </p:cNvPr>
          <p:cNvGrpSpPr/>
          <p:nvPr/>
        </p:nvGrpSpPr>
        <p:grpSpPr>
          <a:xfrm>
            <a:off x="7981315" y="4912748"/>
            <a:ext cx="461126" cy="57008"/>
            <a:chOff x="4422203" y="1048348"/>
            <a:chExt cx="1819818" cy="224978"/>
          </a:xfrm>
          <a:solidFill>
            <a:srgbClr val="AFAFAF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51D8686-62B4-45FC-AF3D-8B7F87A66135}"/>
                </a:ext>
              </a:extLst>
            </p:cNvPr>
            <p:cNvSpPr/>
            <p:nvPr userDrawn="1"/>
          </p:nvSpPr>
          <p:spPr>
            <a:xfrm>
              <a:off x="4422203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0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28A25F-265D-4D70-B83A-6AF652DE4EF5}"/>
                </a:ext>
              </a:extLst>
            </p:cNvPr>
            <p:cNvSpPr/>
            <p:nvPr userDrawn="1"/>
          </p:nvSpPr>
          <p:spPr>
            <a:xfrm>
              <a:off x="4904469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753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739 w 319373"/>
                <a:gd name="connsiteY6" fmla="*/ 47435 h 321944"/>
                <a:gd name="connsiteX7" fmla="*/ 199549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753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739" y="47435"/>
                  </a:lnTo>
                  <a:lnTo>
                    <a:pt x="199549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BB2951-306B-4E03-BA55-E726D780D34D}"/>
                </a:ext>
              </a:extLst>
            </p:cNvPr>
            <p:cNvSpPr/>
            <p:nvPr userDrawn="1"/>
          </p:nvSpPr>
          <p:spPr>
            <a:xfrm>
              <a:off x="5103289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64F458B-FB89-422F-9EB2-DB209CDCDB5F}"/>
                </a:ext>
              </a:extLst>
            </p:cNvPr>
            <p:cNvSpPr/>
            <p:nvPr userDrawn="1"/>
          </p:nvSpPr>
          <p:spPr>
            <a:xfrm>
              <a:off x="4665303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3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3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D61493A-9B23-4AF7-B4EA-0A7CAC0FF2AB}"/>
                </a:ext>
              </a:extLst>
            </p:cNvPr>
            <p:cNvSpPr/>
            <p:nvPr userDrawn="1"/>
          </p:nvSpPr>
          <p:spPr>
            <a:xfrm>
              <a:off x="6065425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848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835 w 319373"/>
                <a:gd name="connsiteY6" fmla="*/ 47435 h 321944"/>
                <a:gd name="connsiteX7" fmla="*/ 199644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848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835" y="47435"/>
                  </a:lnTo>
                  <a:lnTo>
                    <a:pt x="199644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7A5E9B1-9835-428B-8BCB-D697CF6E9CAC}"/>
                </a:ext>
              </a:extLst>
            </p:cNvPr>
            <p:cNvSpPr/>
            <p:nvPr userDrawn="1"/>
          </p:nvSpPr>
          <p:spPr>
            <a:xfrm>
              <a:off x="5343680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1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11397A9-D7C6-4117-913E-F8ECE0198DE9}"/>
                </a:ext>
              </a:extLst>
            </p:cNvPr>
            <p:cNvSpPr/>
            <p:nvPr userDrawn="1"/>
          </p:nvSpPr>
          <p:spPr>
            <a:xfrm>
              <a:off x="5828211" y="1059553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7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7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D387C1D-C9A8-4B5D-9ABC-BFBADE935D2D}"/>
                </a:ext>
              </a:extLst>
            </p:cNvPr>
            <p:cNvSpPr/>
            <p:nvPr userDrawn="1"/>
          </p:nvSpPr>
          <p:spPr>
            <a:xfrm>
              <a:off x="5604839" y="1048755"/>
              <a:ext cx="186820" cy="192344"/>
            </a:xfrm>
            <a:custGeom>
              <a:avLst/>
              <a:gdLst>
                <a:gd name="connsiteX0" fmla="*/ 120884 w 337863"/>
                <a:gd name="connsiteY0" fmla="*/ 55151 h 347855"/>
                <a:gd name="connsiteX1" fmla="*/ 185940 w 337863"/>
                <a:gd name="connsiteY1" fmla="*/ 45817 h 347855"/>
                <a:gd name="connsiteX2" fmla="*/ 254234 w 337863"/>
                <a:gd name="connsiteY2" fmla="*/ 49912 h 347855"/>
                <a:gd name="connsiteX3" fmla="*/ 316909 w 337863"/>
                <a:gd name="connsiteY3" fmla="*/ 64200 h 347855"/>
                <a:gd name="connsiteX4" fmla="*/ 320719 w 337863"/>
                <a:gd name="connsiteY4" fmla="*/ 65343 h 347855"/>
                <a:gd name="connsiteX5" fmla="*/ 337864 w 337863"/>
                <a:gd name="connsiteY5" fmla="*/ 71820 h 347855"/>
                <a:gd name="connsiteX6" fmla="*/ 337864 w 337863"/>
                <a:gd name="connsiteY6" fmla="*/ 14098 h 347855"/>
                <a:gd name="connsiteX7" fmla="*/ 324243 w 337863"/>
                <a:gd name="connsiteY7" fmla="*/ 12479 h 347855"/>
                <a:gd name="connsiteX8" fmla="*/ 320719 w 337863"/>
                <a:gd name="connsiteY8" fmla="*/ 11908 h 347855"/>
                <a:gd name="connsiteX9" fmla="*/ 256330 w 337863"/>
                <a:gd name="connsiteY9" fmla="*/ 3716 h 347855"/>
                <a:gd name="connsiteX10" fmla="*/ 91071 w 337863"/>
                <a:gd name="connsiteY10" fmla="*/ 12193 h 347855"/>
                <a:gd name="connsiteX11" fmla="*/ 6870 w 337863"/>
                <a:gd name="connsiteY11" fmla="*/ 104776 h 347855"/>
                <a:gd name="connsiteX12" fmla="*/ 6489 w 337863"/>
                <a:gd name="connsiteY12" fmla="*/ 246508 h 347855"/>
                <a:gd name="connsiteX13" fmla="*/ 59257 w 337863"/>
                <a:gd name="connsiteY13" fmla="*/ 326518 h 347855"/>
                <a:gd name="connsiteX14" fmla="*/ 150412 w 337863"/>
                <a:gd name="connsiteY14" fmla="*/ 347759 h 347855"/>
                <a:gd name="connsiteX15" fmla="*/ 302907 w 337863"/>
                <a:gd name="connsiteY15" fmla="*/ 343663 h 347855"/>
                <a:gd name="connsiteX16" fmla="*/ 329767 w 337863"/>
                <a:gd name="connsiteY16" fmla="*/ 339568 h 347855"/>
                <a:gd name="connsiteX17" fmla="*/ 337483 w 337863"/>
                <a:gd name="connsiteY17" fmla="*/ 329566 h 347855"/>
                <a:gd name="connsiteX18" fmla="*/ 337483 w 337863"/>
                <a:gd name="connsiteY18" fmla="*/ 329376 h 347855"/>
                <a:gd name="connsiteX19" fmla="*/ 337864 w 337863"/>
                <a:gd name="connsiteY19" fmla="*/ 329566 h 347855"/>
                <a:gd name="connsiteX20" fmla="*/ 337864 w 337863"/>
                <a:gd name="connsiteY20" fmla="*/ 208123 h 347855"/>
                <a:gd name="connsiteX21" fmla="*/ 187083 w 337863"/>
                <a:gd name="connsiteY21" fmla="*/ 208123 h 347855"/>
                <a:gd name="connsiteX22" fmla="*/ 172700 w 337863"/>
                <a:gd name="connsiteY22" fmla="*/ 250318 h 347855"/>
                <a:gd name="connsiteX23" fmla="*/ 189083 w 337863"/>
                <a:gd name="connsiteY23" fmla="*/ 250318 h 347855"/>
                <a:gd name="connsiteX24" fmla="*/ 256901 w 337863"/>
                <a:gd name="connsiteY24" fmla="*/ 250318 h 347855"/>
                <a:gd name="connsiteX25" fmla="*/ 276713 w 337863"/>
                <a:gd name="connsiteY25" fmla="*/ 250318 h 347855"/>
                <a:gd name="connsiteX26" fmla="*/ 276713 w 337863"/>
                <a:gd name="connsiteY26" fmla="*/ 300420 h 347855"/>
                <a:gd name="connsiteX27" fmla="*/ 269760 w 337863"/>
                <a:gd name="connsiteY27" fmla="*/ 302515 h 347855"/>
                <a:gd name="connsiteX28" fmla="*/ 141172 w 337863"/>
                <a:gd name="connsiteY28" fmla="*/ 302325 h 347855"/>
                <a:gd name="connsiteX29" fmla="*/ 73069 w 337863"/>
                <a:gd name="connsiteY29" fmla="*/ 241079 h 347855"/>
                <a:gd name="connsiteX30" fmla="*/ 73831 w 337863"/>
                <a:gd name="connsiteY30" fmla="*/ 107348 h 347855"/>
                <a:gd name="connsiteX31" fmla="*/ 120789 w 337863"/>
                <a:gd name="connsiteY31" fmla="*/ 55056 h 3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7863" h="347855">
                  <a:moveTo>
                    <a:pt x="120884" y="55151"/>
                  </a:moveTo>
                  <a:cubicBezTo>
                    <a:pt x="142125" y="50103"/>
                    <a:pt x="164223" y="46293"/>
                    <a:pt x="185940" y="45817"/>
                  </a:cubicBezTo>
                  <a:cubicBezTo>
                    <a:pt x="208895" y="45340"/>
                    <a:pt x="231755" y="46674"/>
                    <a:pt x="254234" y="49912"/>
                  </a:cubicBezTo>
                  <a:cubicBezTo>
                    <a:pt x="269569" y="52675"/>
                    <a:pt x="296049" y="58009"/>
                    <a:pt x="316909" y="64200"/>
                  </a:cubicBezTo>
                  <a:cubicBezTo>
                    <a:pt x="318147" y="64581"/>
                    <a:pt x="319480" y="64962"/>
                    <a:pt x="320719" y="65343"/>
                  </a:cubicBezTo>
                  <a:cubicBezTo>
                    <a:pt x="327386" y="67438"/>
                    <a:pt x="333387" y="69629"/>
                    <a:pt x="337864" y="71820"/>
                  </a:cubicBezTo>
                  <a:lnTo>
                    <a:pt x="337864" y="14098"/>
                  </a:lnTo>
                  <a:lnTo>
                    <a:pt x="324243" y="12479"/>
                  </a:lnTo>
                  <a:cubicBezTo>
                    <a:pt x="323195" y="12289"/>
                    <a:pt x="321957" y="12098"/>
                    <a:pt x="320719" y="11908"/>
                  </a:cubicBezTo>
                  <a:cubicBezTo>
                    <a:pt x="299192" y="9717"/>
                    <a:pt x="277856" y="5716"/>
                    <a:pt x="256330" y="3716"/>
                  </a:cubicBezTo>
                  <a:cubicBezTo>
                    <a:pt x="200894" y="-1427"/>
                    <a:pt x="145459" y="-3332"/>
                    <a:pt x="91071" y="12193"/>
                  </a:cubicBezTo>
                  <a:cubicBezTo>
                    <a:pt x="43922" y="25719"/>
                    <a:pt x="16204" y="57818"/>
                    <a:pt x="6870" y="104776"/>
                  </a:cubicBezTo>
                  <a:cubicBezTo>
                    <a:pt x="-2369" y="151735"/>
                    <a:pt x="-2084" y="199360"/>
                    <a:pt x="6489" y="246508"/>
                  </a:cubicBezTo>
                  <a:cubicBezTo>
                    <a:pt x="12680" y="280322"/>
                    <a:pt x="27825" y="308707"/>
                    <a:pt x="59257" y="326518"/>
                  </a:cubicBezTo>
                  <a:cubicBezTo>
                    <a:pt x="87737" y="342616"/>
                    <a:pt x="119074" y="347378"/>
                    <a:pt x="150412" y="347759"/>
                  </a:cubicBezTo>
                  <a:cubicBezTo>
                    <a:pt x="201180" y="348426"/>
                    <a:pt x="252043" y="345473"/>
                    <a:pt x="302907" y="343663"/>
                  </a:cubicBezTo>
                  <a:cubicBezTo>
                    <a:pt x="311956" y="343378"/>
                    <a:pt x="321100" y="342044"/>
                    <a:pt x="329767" y="339568"/>
                  </a:cubicBezTo>
                  <a:cubicBezTo>
                    <a:pt x="333101" y="338615"/>
                    <a:pt x="337387" y="333091"/>
                    <a:pt x="337483" y="329566"/>
                  </a:cubicBezTo>
                  <a:lnTo>
                    <a:pt x="337483" y="329376"/>
                  </a:lnTo>
                  <a:lnTo>
                    <a:pt x="337864" y="329566"/>
                  </a:lnTo>
                  <a:lnTo>
                    <a:pt x="337864" y="208123"/>
                  </a:lnTo>
                  <a:lnTo>
                    <a:pt x="187083" y="208123"/>
                  </a:lnTo>
                  <a:lnTo>
                    <a:pt x="172700" y="250318"/>
                  </a:lnTo>
                  <a:cubicBezTo>
                    <a:pt x="180034" y="250318"/>
                    <a:pt x="184511" y="250318"/>
                    <a:pt x="189083" y="250318"/>
                  </a:cubicBezTo>
                  <a:cubicBezTo>
                    <a:pt x="211657" y="250318"/>
                    <a:pt x="234327" y="250414"/>
                    <a:pt x="256901" y="250318"/>
                  </a:cubicBezTo>
                  <a:lnTo>
                    <a:pt x="276713" y="250318"/>
                  </a:lnTo>
                  <a:lnTo>
                    <a:pt x="276713" y="300420"/>
                  </a:lnTo>
                  <a:cubicBezTo>
                    <a:pt x="275094" y="301563"/>
                    <a:pt x="272903" y="302325"/>
                    <a:pt x="269760" y="302515"/>
                  </a:cubicBezTo>
                  <a:cubicBezTo>
                    <a:pt x="226897" y="305563"/>
                    <a:pt x="184130" y="307183"/>
                    <a:pt x="141172" y="302325"/>
                  </a:cubicBezTo>
                  <a:cubicBezTo>
                    <a:pt x="104501" y="298134"/>
                    <a:pt x="79546" y="277560"/>
                    <a:pt x="73069" y="241079"/>
                  </a:cubicBezTo>
                  <a:cubicBezTo>
                    <a:pt x="65163" y="196502"/>
                    <a:pt x="65068" y="151639"/>
                    <a:pt x="73831" y="107348"/>
                  </a:cubicBezTo>
                  <a:cubicBezTo>
                    <a:pt x="78879" y="81631"/>
                    <a:pt x="94024" y="61438"/>
                    <a:pt x="120789" y="550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A939BCD-FB2E-4959-A02A-09D2B6906A6A}"/>
              </a:ext>
            </a:extLst>
          </p:cNvPr>
          <p:cNvSpPr>
            <a:spLocks/>
          </p:cNvSpPr>
          <p:nvPr/>
        </p:nvSpPr>
        <p:spPr>
          <a:xfrm>
            <a:off x="8511224" y="4885607"/>
            <a:ext cx="0" cy="92333"/>
          </a:xfrm>
          <a:custGeom>
            <a:avLst/>
            <a:gdLst>
              <a:gd name="connsiteX0" fmla="*/ 0 w 0"/>
              <a:gd name="connsiteY0" fmla="*/ 0 h 124691"/>
              <a:gd name="connsiteX1" fmla="*/ 0 w 0"/>
              <a:gd name="connsiteY1" fmla="*/ 124691 h 12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4691">
                <a:moveTo>
                  <a:pt x="0" y="0"/>
                </a:moveTo>
                <a:lnTo>
                  <a:pt x="0" y="124691"/>
                </a:lnTo>
              </a:path>
            </a:pathLst>
          </a:custGeom>
          <a:noFill/>
          <a:ln w="6350" cap="sq">
            <a:solidFill>
              <a:srgbClr val="AFAFA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6" name="Slide Number">
            <a:extLst>
              <a:ext uri="{FF2B5EF4-FFF2-40B4-BE49-F238E27FC236}">
                <a16:creationId xmlns:a16="http://schemas.microsoft.com/office/drawing/2014/main" id="{4A1A1B94-48BC-46D7-AEE6-EECD46A7F880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83823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600" b="0" smtClean="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b="0" dirty="0">
              <a:solidFill>
                <a:schemeClr val="accent6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54B2C2-C3F7-428D-855E-6C3E5C0D448E}"/>
              </a:ext>
            </a:extLst>
          </p:cNvPr>
          <p:cNvGrpSpPr/>
          <p:nvPr/>
        </p:nvGrpSpPr>
        <p:grpSpPr>
          <a:xfrm>
            <a:off x="8507078" y="169968"/>
            <a:ext cx="220870" cy="514975"/>
            <a:chOff x="547689" y="944295"/>
            <a:chExt cx="445126" cy="103784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3DB90F2-D314-4A65-8823-659FA1E4822F}"/>
                </a:ext>
              </a:extLst>
            </p:cNvPr>
            <p:cNvSpPr/>
            <p:nvPr userDrawn="1"/>
          </p:nvSpPr>
          <p:spPr>
            <a:xfrm>
              <a:off x="547689" y="1472980"/>
              <a:ext cx="309501" cy="509158"/>
            </a:xfrm>
            <a:custGeom>
              <a:avLst/>
              <a:gdLst>
                <a:gd name="connsiteX0" fmla="*/ 80216 w 280812"/>
                <a:gd name="connsiteY0" fmla="*/ 1143 h 461962"/>
                <a:gd name="connsiteX1" fmla="*/ 83645 w 280812"/>
                <a:gd name="connsiteY1" fmla="*/ 0 h 461962"/>
                <a:gd name="connsiteX2" fmla="*/ 101552 w 280812"/>
                <a:gd name="connsiteY2" fmla="*/ 0 h 461962"/>
                <a:gd name="connsiteX3" fmla="*/ 211185 w 280812"/>
                <a:gd name="connsiteY3" fmla="*/ 190119 h 461962"/>
                <a:gd name="connsiteX4" fmla="*/ 263667 w 280812"/>
                <a:gd name="connsiteY4" fmla="*/ 259652 h 461962"/>
                <a:gd name="connsiteX5" fmla="*/ 263667 w 280812"/>
                <a:gd name="connsiteY5" fmla="*/ 358616 h 461962"/>
                <a:gd name="connsiteX6" fmla="*/ 187182 w 280812"/>
                <a:gd name="connsiteY6" fmla="*/ 461963 h 461962"/>
                <a:gd name="connsiteX7" fmla="*/ 169751 w 280812"/>
                <a:gd name="connsiteY7" fmla="*/ 368046 h 461962"/>
                <a:gd name="connsiteX8" fmla="*/ 19827 w 280812"/>
                <a:gd name="connsiteY8" fmla="*/ 175165 h 461962"/>
                <a:gd name="connsiteX9" fmla="*/ 15446 w 280812"/>
                <a:gd name="connsiteY9" fmla="*/ 82010 h 461962"/>
                <a:gd name="connsiteX10" fmla="*/ 65071 w 280812"/>
                <a:gd name="connsiteY10" fmla="*/ 12192 h 461962"/>
                <a:gd name="connsiteX11" fmla="*/ 80216 w 280812"/>
                <a:gd name="connsiteY11" fmla="*/ 1143 h 46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812" h="461962">
                  <a:moveTo>
                    <a:pt x="80216" y="1143"/>
                  </a:moveTo>
                  <a:lnTo>
                    <a:pt x="83645" y="0"/>
                  </a:lnTo>
                  <a:lnTo>
                    <a:pt x="101552" y="0"/>
                  </a:lnTo>
                  <a:lnTo>
                    <a:pt x="211185" y="190119"/>
                  </a:lnTo>
                  <a:lnTo>
                    <a:pt x="263667" y="259652"/>
                  </a:lnTo>
                  <a:cubicBezTo>
                    <a:pt x="263667" y="259652"/>
                    <a:pt x="302244" y="305562"/>
                    <a:pt x="263667" y="358616"/>
                  </a:cubicBezTo>
                  <a:lnTo>
                    <a:pt x="187182" y="461963"/>
                  </a:lnTo>
                  <a:cubicBezTo>
                    <a:pt x="187182" y="461963"/>
                    <a:pt x="207565" y="419005"/>
                    <a:pt x="169751" y="368046"/>
                  </a:cubicBezTo>
                  <a:lnTo>
                    <a:pt x="19827" y="175165"/>
                  </a:lnTo>
                  <a:cubicBezTo>
                    <a:pt x="19827" y="175165"/>
                    <a:pt x="-21702" y="123444"/>
                    <a:pt x="15446" y="82010"/>
                  </a:cubicBezTo>
                  <a:lnTo>
                    <a:pt x="65071" y="12192"/>
                  </a:lnTo>
                  <a:cubicBezTo>
                    <a:pt x="68786" y="6953"/>
                    <a:pt x="74120" y="3048"/>
                    <a:pt x="80216" y="1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69000">
                  <a:srgbClr val="3D4AFB"/>
                </a:gs>
                <a:gs pos="33000">
                  <a:schemeClr val="accent3"/>
                </a:gs>
              </a:gsLst>
              <a:lin ang="27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ru-RU" sz="10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BE4522A-83F3-4C6A-886A-A170AFD6BF22}"/>
                </a:ext>
              </a:extLst>
            </p:cNvPr>
            <p:cNvSpPr/>
            <p:nvPr userDrawn="1"/>
          </p:nvSpPr>
          <p:spPr>
            <a:xfrm>
              <a:off x="568038" y="944295"/>
              <a:ext cx="424777" cy="731823"/>
            </a:xfrm>
            <a:custGeom>
              <a:avLst/>
              <a:gdLst>
                <a:gd name="connsiteX0" fmla="*/ 151288 w 385402"/>
                <a:gd name="connsiteY0" fmla="*/ 95 h 663987"/>
                <a:gd name="connsiteX1" fmla="*/ 29749 w 385402"/>
                <a:gd name="connsiteY1" fmla="*/ 168593 h 663987"/>
                <a:gd name="connsiteX2" fmla="*/ 126 w 385402"/>
                <a:gd name="connsiteY2" fmla="*/ 251269 h 663987"/>
                <a:gd name="connsiteX3" fmla="*/ 45370 w 385402"/>
                <a:gd name="connsiteY3" fmla="*/ 372332 h 663987"/>
                <a:gd name="connsiteX4" fmla="*/ 82898 w 385402"/>
                <a:gd name="connsiteY4" fmla="*/ 417481 h 663987"/>
                <a:gd name="connsiteX5" fmla="*/ 272065 w 385402"/>
                <a:gd name="connsiteY5" fmla="*/ 663988 h 663987"/>
                <a:gd name="connsiteX6" fmla="*/ 360266 w 385402"/>
                <a:gd name="connsiteY6" fmla="*/ 539972 h 663987"/>
                <a:gd name="connsiteX7" fmla="*/ 383317 w 385402"/>
                <a:gd name="connsiteY7" fmla="*/ 439484 h 663987"/>
                <a:gd name="connsiteX8" fmla="*/ 344931 w 385402"/>
                <a:gd name="connsiteY8" fmla="*/ 356711 h 663987"/>
                <a:gd name="connsiteX9" fmla="*/ 213867 w 385402"/>
                <a:gd name="connsiteY9" fmla="*/ 189262 h 663987"/>
                <a:gd name="connsiteX10" fmla="*/ 151288 w 385402"/>
                <a:gd name="connsiteY10" fmla="*/ 0 h 66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402" h="663987">
                  <a:moveTo>
                    <a:pt x="151288" y="95"/>
                  </a:moveTo>
                  <a:lnTo>
                    <a:pt x="29749" y="168593"/>
                  </a:lnTo>
                  <a:cubicBezTo>
                    <a:pt x="12318" y="192786"/>
                    <a:pt x="1269" y="221456"/>
                    <a:pt x="126" y="251269"/>
                  </a:cubicBezTo>
                  <a:cubicBezTo>
                    <a:pt x="-1207" y="284893"/>
                    <a:pt x="7651" y="328327"/>
                    <a:pt x="45370" y="372332"/>
                  </a:cubicBezTo>
                  <a:cubicBezTo>
                    <a:pt x="58133" y="387191"/>
                    <a:pt x="70992" y="401955"/>
                    <a:pt x="82898" y="417481"/>
                  </a:cubicBezTo>
                  <a:lnTo>
                    <a:pt x="272065" y="663988"/>
                  </a:lnTo>
                  <a:lnTo>
                    <a:pt x="360266" y="539972"/>
                  </a:lnTo>
                  <a:cubicBezTo>
                    <a:pt x="380936" y="510826"/>
                    <a:pt x="389794" y="474631"/>
                    <a:pt x="383317" y="439484"/>
                  </a:cubicBezTo>
                  <a:cubicBezTo>
                    <a:pt x="378840" y="415481"/>
                    <a:pt x="367886" y="387287"/>
                    <a:pt x="344931" y="356711"/>
                  </a:cubicBezTo>
                  <a:lnTo>
                    <a:pt x="213867" y="189262"/>
                  </a:lnTo>
                  <a:cubicBezTo>
                    <a:pt x="213867" y="189262"/>
                    <a:pt x="136715" y="104775"/>
                    <a:pt x="15128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69000">
                  <a:srgbClr val="3D4AFB"/>
                </a:gs>
                <a:gs pos="33000">
                  <a:schemeClr val="accent3"/>
                </a:gs>
              </a:gsLst>
              <a:lin ang="1500000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0E43017-B685-42B2-BA85-D4A09E87868C}"/>
                </a:ext>
              </a:extLst>
            </p:cNvPr>
            <p:cNvSpPr/>
            <p:nvPr userDrawn="1"/>
          </p:nvSpPr>
          <p:spPr>
            <a:xfrm>
              <a:off x="630414" y="1472980"/>
              <a:ext cx="236909" cy="212062"/>
            </a:xfrm>
            <a:custGeom>
              <a:avLst/>
              <a:gdLst>
                <a:gd name="connsiteX0" fmla="*/ 1825 w 214949"/>
                <a:gd name="connsiteY0" fmla="*/ 13811 h 192405"/>
                <a:gd name="connsiteX1" fmla="*/ 136128 w 214949"/>
                <a:gd name="connsiteY1" fmla="*/ 190119 h 192405"/>
                <a:gd name="connsiteX2" fmla="*/ 206327 w 214949"/>
                <a:gd name="connsiteY2" fmla="*/ 192405 h 192405"/>
                <a:gd name="connsiteX3" fmla="*/ 213185 w 214949"/>
                <a:gd name="connsiteY3" fmla="*/ 178689 h 192405"/>
                <a:gd name="connsiteX4" fmla="*/ 76025 w 214949"/>
                <a:gd name="connsiteY4" fmla="*/ 0 h 192405"/>
                <a:gd name="connsiteX5" fmla="*/ 8588 w 214949"/>
                <a:gd name="connsiteY5" fmla="*/ 0 h 192405"/>
                <a:gd name="connsiteX6" fmla="*/ 1825 w 214949"/>
                <a:gd name="connsiteY6" fmla="*/ 13811 h 1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949" h="192405">
                  <a:moveTo>
                    <a:pt x="1825" y="13811"/>
                  </a:moveTo>
                  <a:lnTo>
                    <a:pt x="136128" y="190119"/>
                  </a:lnTo>
                  <a:lnTo>
                    <a:pt x="206327" y="192405"/>
                  </a:lnTo>
                  <a:cubicBezTo>
                    <a:pt x="213471" y="192405"/>
                    <a:pt x="217471" y="184309"/>
                    <a:pt x="213185" y="178689"/>
                  </a:cubicBezTo>
                  <a:lnTo>
                    <a:pt x="76025" y="0"/>
                  </a:lnTo>
                  <a:lnTo>
                    <a:pt x="8588" y="0"/>
                  </a:lnTo>
                  <a:cubicBezTo>
                    <a:pt x="1444" y="0"/>
                    <a:pt x="-2556" y="8192"/>
                    <a:pt x="1825" y="13811"/>
                  </a:cubicBezTo>
                  <a:close/>
                </a:path>
              </a:pathLst>
            </a:custGeom>
            <a:gradFill>
              <a:gsLst>
                <a:gs pos="0">
                  <a:srgbClr val="2C8DAA"/>
                </a:gs>
                <a:gs pos="76000">
                  <a:srgbClr val="29388B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</p:spTree>
    <p:extLst>
      <p:ext uri="{BB962C8B-B14F-4D97-AF65-F5344CB8AC3E}">
        <p14:creationId xmlns:p14="http://schemas.microsoft.com/office/powerpoint/2010/main" val="522706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Слайд think-cell" r:id="rId9" imgW="592" imgH="591" progId="TCLayout.ActiveDocument.1">
                  <p:embed/>
                </p:oleObj>
              </mc:Choice>
              <mc:Fallback>
                <p:oleObj name="Слайд think-cell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ru-RU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3" y="721661"/>
            <a:ext cx="7849790" cy="288541"/>
          </a:xfrm>
        </p:spPr>
        <p:txBody>
          <a:bodyPr vert="horz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600" dirty="0"/>
              <a:t>Источник: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ru-RU" dirty="0"/>
              <a:t>Add tracker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2F5BE9-9A08-4E94-AC2F-0B609EC8982E}"/>
              </a:ext>
            </a:extLst>
          </p:cNvPr>
          <p:cNvGrpSpPr/>
          <p:nvPr/>
        </p:nvGrpSpPr>
        <p:grpSpPr>
          <a:xfrm>
            <a:off x="7981315" y="4912748"/>
            <a:ext cx="461126" cy="57008"/>
            <a:chOff x="4422203" y="1048348"/>
            <a:chExt cx="1819818" cy="224978"/>
          </a:xfrm>
          <a:solidFill>
            <a:srgbClr val="AFAFA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E07F0C-13C1-4C5E-8A68-13CB42107E36}"/>
                </a:ext>
              </a:extLst>
            </p:cNvPr>
            <p:cNvSpPr/>
            <p:nvPr userDrawn="1"/>
          </p:nvSpPr>
          <p:spPr>
            <a:xfrm>
              <a:off x="4422203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0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F52495-30D5-458E-ABDF-AADC9F4C5753}"/>
                </a:ext>
              </a:extLst>
            </p:cNvPr>
            <p:cNvSpPr/>
            <p:nvPr userDrawn="1"/>
          </p:nvSpPr>
          <p:spPr>
            <a:xfrm>
              <a:off x="4904469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753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739 w 319373"/>
                <a:gd name="connsiteY6" fmla="*/ 47435 h 321944"/>
                <a:gd name="connsiteX7" fmla="*/ 199549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753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739" y="47435"/>
                  </a:lnTo>
                  <a:lnTo>
                    <a:pt x="199549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249ECFF-463C-4B75-9924-588D8DB07A8A}"/>
                </a:ext>
              </a:extLst>
            </p:cNvPr>
            <p:cNvSpPr/>
            <p:nvPr userDrawn="1"/>
          </p:nvSpPr>
          <p:spPr>
            <a:xfrm>
              <a:off x="5103289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64B7638-1338-462A-B333-3D8846DCD3DD}"/>
                </a:ext>
              </a:extLst>
            </p:cNvPr>
            <p:cNvSpPr/>
            <p:nvPr userDrawn="1"/>
          </p:nvSpPr>
          <p:spPr>
            <a:xfrm>
              <a:off x="4665303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3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3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AED2CFA-79E4-4BF4-B5D5-C002B9831CDE}"/>
                </a:ext>
              </a:extLst>
            </p:cNvPr>
            <p:cNvSpPr/>
            <p:nvPr userDrawn="1"/>
          </p:nvSpPr>
          <p:spPr>
            <a:xfrm>
              <a:off x="6065425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848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835 w 319373"/>
                <a:gd name="connsiteY6" fmla="*/ 47435 h 321944"/>
                <a:gd name="connsiteX7" fmla="*/ 199644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848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835" y="47435"/>
                  </a:lnTo>
                  <a:lnTo>
                    <a:pt x="199644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735A04C-63F0-4FD3-A067-AC88AB853CF7}"/>
                </a:ext>
              </a:extLst>
            </p:cNvPr>
            <p:cNvSpPr/>
            <p:nvPr userDrawn="1"/>
          </p:nvSpPr>
          <p:spPr>
            <a:xfrm>
              <a:off x="5343680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1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EB63F2F-CF37-49BA-AF8C-C80C67343826}"/>
                </a:ext>
              </a:extLst>
            </p:cNvPr>
            <p:cNvSpPr/>
            <p:nvPr userDrawn="1"/>
          </p:nvSpPr>
          <p:spPr>
            <a:xfrm>
              <a:off x="5828211" y="1059553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7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7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64F7A17-EECF-4D18-924B-5D461B351713}"/>
                </a:ext>
              </a:extLst>
            </p:cNvPr>
            <p:cNvSpPr/>
            <p:nvPr userDrawn="1"/>
          </p:nvSpPr>
          <p:spPr>
            <a:xfrm>
              <a:off x="5604839" y="1048755"/>
              <a:ext cx="186820" cy="192344"/>
            </a:xfrm>
            <a:custGeom>
              <a:avLst/>
              <a:gdLst>
                <a:gd name="connsiteX0" fmla="*/ 120884 w 337863"/>
                <a:gd name="connsiteY0" fmla="*/ 55151 h 347855"/>
                <a:gd name="connsiteX1" fmla="*/ 185940 w 337863"/>
                <a:gd name="connsiteY1" fmla="*/ 45817 h 347855"/>
                <a:gd name="connsiteX2" fmla="*/ 254234 w 337863"/>
                <a:gd name="connsiteY2" fmla="*/ 49912 h 347855"/>
                <a:gd name="connsiteX3" fmla="*/ 316909 w 337863"/>
                <a:gd name="connsiteY3" fmla="*/ 64200 h 347855"/>
                <a:gd name="connsiteX4" fmla="*/ 320719 w 337863"/>
                <a:gd name="connsiteY4" fmla="*/ 65343 h 347855"/>
                <a:gd name="connsiteX5" fmla="*/ 337864 w 337863"/>
                <a:gd name="connsiteY5" fmla="*/ 71820 h 347855"/>
                <a:gd name="connsiteX6" fmla="*/ 337864 w 337863"/>
                <a:gd name="connsiteY6" fmla="*/ 14098 h 347855"/>
                <a:gd name="connsiteX7" fmla="*/ 324243 w 337863"/>
                <a:gd name="connsiteY7" fmla="*/ 12479 h 347855"/>
                <a:gd name="connsiteX8" fmla="*/ 320719 w 337863"/>
                <a:gd name="connsiteY8" fmla="*/ 11908 h 347855"/>
                <a:gd name="connsiteX9" fmla="*/ 256330 w 337863"/>
                <a:gd name="connsiteY9" fmla="*/ 3716 h 347855"/>
                <a:gd name="connsiteX10" fmla="*/ 91071 w 337863"/>
                <a:gd name="connsiteY10" fmla="*/ 12193 h 347855"/>
                <a:gd name="connsiteX11" fmla="*/ 6870 w 337863"/>
                <a:gd name="connsiteY11" fmla="*/ 104776 h 347855"/>
                <a:gd name="connsiteX12" fmla="*/ 6489 w 337863"/>
                <a:gd name="connsiteY12" fmla="*/ 246508 h 347855"/>
                <a:gd name="connsiteX13" fmla="*/ 59257 w 337863"/>
                <a:gd name="connsiteY13" fmla="*/ 326518 h 347855"/>
                <a:gd name="connsiteX14" fmla="*/ 150412 w 337863"/>
                <a:gd name="connsiteY14" fmla="*/ 347759 h 347855"/>
                <a:gd name="connsiteX15" fmla="*/ 302907 w 337863"/>
                <a:gd name="connsiteY15" fmla="*/ 343663 h 347855"/>
                <a:gd name="connsiteX16" fmla="*/ 329767 w 337863"/>
                <a:gd name="connsiteY16" fmla="*/ 339568 h 347855"/>
                <a:gd name="connsiteX17" fmla="*/ 337483 w 337863"/>
                <a:gd name="connsiteY17" fmla="*/ 329566 h 347855"/>
                <a:gd name="connsiteX18" fmla="*/ 337483 w 337863"/>
                <a:gd name="connsiteY18" fmla="*/ 329376 h 347855"/>
                <a:gd name="connsiteX19" fmla="*/ 337864 w 337863"/>
                <a:gd name="connsiteY19" fmla="*/ 329566 h 347855"/>
                <a:gd name="connsiteX20" fmla="*/ 337864 w 337863"/>
                <a:gd name="connsiteY20" fmla="*/ 208123 h 347855"/>
                <a:gd name="connsiteX21" fmla="*/ 187083 w 337863"/>
                <a:gd name="connsiteY21" fmla="*/ 208123 h 347855"/>
                <a:gd name="connsiteX22" fmla="*/ 172700 w 337863"/>
                <a:gd name="connsiteY22" fmla="*/ 250318 h 347855"/>
                <a:gd name="connsiteX23" fmla="*/ 189083 w 337863"/>
                <a:gd name="connsiteY23" fmla="*/ 250318 h 347855"/>
                <a:gd name="connsiteX24" fmla="*/ 256901 w 337863"/>
                <a:gd name="connsiteY24" fmla="*/ 250318 h 347855"/>
                <a:gd name="connsiteX25" fmla="*/ 276713 w 337863"/>
                <a:gd name="connsiteY25" fmla="*/ 250318 h 347855"/>
                <a:gd name="connsiteX26" fmla="*/ 276713 w 337863"/>
                <a:gd name="connsiteY26" fmla="*/ 300420 h 347855"/>
                <a:gd name="connsiteX27" fmla="*/ 269760 w 337863"/>
                <a:gd name="connsiteY27" fmla="*/ 302515 h 347855"/>
                <a:gd name="connsiteX28" fmla="*/ 141172 w 337863"/>
                <a:gd name="connsiteY28" fmla="*/ 302325 h 347855"/>
                <a:gd name="connsiteX29" fmla="*/ 73069 w 337863"/>
                <a:gd name="connsiteY29" fmla="*/ 241079 h 347855"/>
                <a:gd name="connsiteX30" fmla="*/ 73831 w 337863"/>
                <a:gd name="connsiteY30" fmla="*/ 107348 h 347855"/>
                <a:gd name="connsiteX31" fmla="*/ 120789 w 337863"/>
                <a:gd name="connsiteY31" fmla="*/ 55056 h 3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7863" h="347855">
                  <a:moveTo>
                    <a:pt x="120884" y="55151"/>
                  </a:moveTo>
                  <a:cubicBezTo>
                    <a:pt x="142125" y="50103"/>
                    <a:pt x="164223" y="46293"/>
                    <a:pt x="185940" y="45817"/>
                  </a:cubicBezTo>
                  <a:cubicBezTo>
                    <a:pt x="208895" y="45340"/>
                    <a:pt x="231755" y="46674"/>
                    <a:pt x="254234" y="49912"/>
                  </a:cubicBezTo>
                  <a:cubicBezTo>
                    <a:pt x="269569" y="52675"/>
                    <a:pt x="296049" y="58009"/>
                    <a:pt x="316909" y="64200"/>
                  </a:cubicBezTo>
                  <a:cubicBezTo>
                    <a:pt x="318147" y="64581"/>
                    <a:pt x="319480" y="64962"/>
                    <a:pt x="320719" y="65343"/>
                  </a:cubicBezTo>
                  <a:cubicBezTo>
                    <a:pt x="327386" y="67438"/>
                    <a:pt x="333387" y="69629"/>
                    <a:pt x="337864" y="71820"/>
                  </a:cubicBezTo>
                  <a:lnTo>
                    <a:pt x="337864" y="14098"/>
                  </a:lnTo>
                  <a:lnTo>
                    <a:pt x="324243" y="12479"/>
                  </a:lnTo>
                  <a:cubicBezTo>
                    <a:pt x="323195" y="12289"/>
                    <a:pt x="321957" y="12098"/>
                    <a:pt x="320719" y="11908"/>
                  </a:cubicBezTo>
                  <a:cubicBezTo>
                    <a:pt x="299192" y="9717"/>
                    <a:pt x="277856" y="5716"/>
                    <a:pt x="256330" y="3716"/>
                  </a:cubicBezTo>
                  <a:cubicBezTo>
                    <a:pt x="200894" y="-1427"/>
                    <a:pt x="145459" y="-3332"/>
                    <a:pt x="91071" y="12193"/>
                  </a:cubicBezTo>
                  <a:cubicBezTo>
                    <a:pt x="43922" y="25719"/>
                    <a:pt x="16204" y="57818"/>
                    <a:pt x="6870" y="104776"/>
                  </a:cubicBezTo>
                  <a:cubicBezTo>
                    <a:pt x="-2369" y="151735"/>
                    <a:pt x="-2084" y="199360"/>
                    <a:pt x="6489" y="246508"/>
                  </a:cubicBezTo>
                  <a:cubicBezTo>
                    <a:pt x="12680" y="280322"/>
                    <a:pt x="27825" y="308707"/>
                    <a:pt x="59257" y="326518"/>
                  </a:cubicBezTo>
                  <a:cubicBezTo>
                    <a:pt x="87737" y="342616"/>
                    <a:pt x="119074" y="347378"/>
                    <a:pt x="150412" y="347759"/>
                  </a:cubicBezTo>
                  <a:cubicBezTo>
                    <a:pt x="201180" y="348426"/>
                    <a:pt x="252043" y="345473"/>
                    <a:pt x="302907" y="343663"/>
                  </a:cubicBezTo>
                  <a:cubicBezTo>
                    <a:pt x="311956" y="343378"/>
                    <a:pt x="321100" y="342044"/>
                    <a:pt x="329767" y="339568"/>
                  </a:cubicBezTo>
                  <a:cubicBezTo>
                    <a:pt x="333101" y="338615"/>
                    <a:pt x="337387" y="333091"/>
                    <a:pt x="337483" y="329566"/>
                  </a:cubicBezTo>
                  <a:lnTo>
                    <a:pt x="337483" y="329376"/>
                  </a:lnTo>
                  <a:lnTo>
                    <a:pt x="337864" y="329566"/>
                  </a:lnTo>
                  <a:lnTo>
                    <a:pt x="337864" y="208123"/>
                  </a:lnTo>
                  <a:lnTo>
                    <a:pt x="187083" y="208123"/>
                  </a:lnTo>
                  <a:lnTo>
                    <a:pt x="172700" y="250318"/>
                  </a:lnTo>
                  <a:cubicBezTo>
                    <a:pt x="180034" y="250318"/>
                    <a:pt x="184511" y="250318"/>
                    <a:pt x="189083" y="250318"/>
                  </a:cubicBezTo>
                  <a:cubicBezTo>
                    <a:pt x="211657" y="250318"/>
                    <a:pt x="234327" y="250414"/>
                    <a:pt x="256901" y="250318"/>
                  </a:cubicBezTo>
                  <a:lnTo>
                    <a:pt x="276713" y="250318"/>
                  </a:lnTo>
                  <a:lnTo>
                    <a:pt x="276713" y="300420"/>
                  </a:lnTo>
                  <a:cubicBezTo>
                    <a:pt x="275094" y="301563"/>
                    <a:pt x="272903" y="302325"/>
                    <a:pt x="269760" y="302515"/>
                  </a:cubicBezTo>
                  <a:cubicBezTo>
                    <a:pt x="226897" y="305563"/>
                    <a:pt x="184130" y="307183"/>
                    <a:pt x="141172" y="302325"/>
                  </a:cubicBezTo>
                  <a:cubicBezTo>
                    <a:pt x="104501" y="298134"/>
                    <a:pt x="79546" y="277560"/>
                    <a:pt x="73069" y="241079"/>
                  </a:cubicBezTo>
                  <a:cubicBezTo>
                    <a:pt x="65163" y="196502"/>
                    <a:pt x="65068" y="151639"/>
                    <a:pt x="73831" y="107348"/>
                  </a:cubicBezTo>
                  <a:cubicBezTo>
                    <a:pt x="78879" y="81631"/>
                    <a:pt x="94024" y="61438"/>
                    <a:pt x="120789" y="550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162BD0E-A897-4EB5-BEF1-5CE8099C9E58}"/>
              </a:ext>
            </a:extLst>
          </p:cNvPr>
          <p:cNvSpPr>
            <a:spLocks/>
          </p:cNvSpPr>
          <p:nvPr/>
        </p:nvSpPr>
        <p:spPr>
          <a:xfrm>
            <a:off x="8511224" y="4885607"/>
            <a:ext cx="0" cy="92333"/>
          </a:xfrm>
          <a:custGeom>
            <a:avLst/>
            <a:gdLst>
              <a:gd name="connsiteX0" fmla="*/ 0 w 0"/>
              <a:gd name="connsiteY0" fmla="*/ 0 h 124691"/>
              <a:gd name="connsiteX1" fmla="*/ 0 w 0"/>
              <a:gd name="connsiteY1" fmla="*/ 124691 h 12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4691">
                <a:moveTo>
                  <a:pt x="0" y="0"/>
                </a:moveTo>
                <a:lnTo>
                  <a:pt x="0" y="124691"/>
                </a:lnTo>
              </a:path>
            </a:pathLst>
          </a:custGeom>
          <a:noFill/>
          <a:ln w="6350" cap="sq">
            <a:solidFill>
              <a:srgbClr val="AFAFA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7DD9E10A-F882-4ACF-B950-5DDEA6D22706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black">
          <a:xfrm>
            <a:off x="8483823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600" b="0" smtClean="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b="0" dirty="0">
              <a:solidFill>
                <a:schemeClr val="accent6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9AA11A-225B-470D-B3A3-96C76300838F}"/>
              </a:ext>
            </a:extLst>
          </p:cNvPr>
          <p:cNvGrpSpPr/>
          <p:nvPr/>
        </p:nvGrpSpPr>
        <p:grpSpPr>
          <a:xfrm>
            <a:off x="8507078" y="169968"/>
            <a:ext cx="220870" cy="514975"/>
            <a:chOff x="547689" y="944295"/>
            <a:chExt cx="445126" cy="103784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7BD75B7-FDDC-4047-86D8-9ADD6C7373FA}"/>
                </a:ext>
              </a:extLst>
            </p:cNvPr>
            <p:cNvSpPr/>
            <p:nvPr userDrawn="1"/>
          </p:nvSpPr>
          <p:spPr>
            <a:xfrm>
              <a:off x="547689" y="1472980"/>
              <a:ext cx="309501" cy="509158"/>
            </a:xfrm>
            <a:custGeom>
              <a:avLst/>
              <a:gdLst>
                <a:gd name="connsiteX0" fmla="*/ 80216 w 280812"/>
                <a:gd name="connsiteY0" fmla="*/ 1143 h 461962"/>
                <a:gd name="connsiteX1" fmla="*/ 83645 w 280812"/>
                <a:gd name="connsiteY1" fmla="*/ 0 h 461962"/>
                <a:gd name="connsiteX2" fmla="*/ 101552 w 280812"/>
                <a:gd name="connsiteY2" fmla="*/ 0 h 461962"/>
                <a:gd name="connsiteX3" fmla="*/ 211185 w 280812"/>
                <a:gd name="connsiteY3" fmla="*/ 190119 h 461962"/>
                <a:gd name="connsiteX4" fmla="*/ 263667 w 280812"/>
                <a:gd name="connsiteY4" fmla="*/ 259652 h 461962"/>
                <a:gd name="connsiteX5" fmla="*/ 263667 w 280812"/>
                <a:gd name="connsiteY5" fmla="*/ 358616 h 461962"/>
                <a:gd name="connsiteX6" fmla="*/ 187182 w 280812"/>
                <a:gd name="connsiteY6" fmla="*/ 461963 h 461962"/>
                <a:gd name="connsiteX7" fmla="*/ 169751 w 280812"/>
                <a:gd name="connsiteY7" fmla="*/ 368046 h 461962"/>
                <a:gd name="connsiteX8" fmla="*/ 19827 w 280812"/>
                <a:gd name="connsiteY8" fmla="*/ 175165 h 461962"/>
                <a:gd name="connsiteX9" fmla="*/ 15446 w 280812"/>
                <a:gd name="connsiteY9" fmla="*/ 82010 h 461962"/>
                <a:gd name="connsiteX10" fmla="*/ 65071 w 280812"/>
                <a:gd name="connsiteY10" fmla="*/ 12192 h 461962"/>
                <a:gd name="connsiteX11" fmla="*/ 80216 w 280812"/>
                <a:gd name="connsiteY11" fmla="*/ 1143 h 46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812" h="461962">
                  <a:moveTo>
                    <a:pt x="80216" y="1143"/>
                  </a:moveTo>
                  <a:lnTo>
                    <a:pt x="83645" y="0"/>
                  </a:lnTo>
                  <a:lnTo>
                    <a:pt x="101552" y="0"/>
                  </a:lnTo>
                  <a:lnTo>
                    <a:pt x="211185" y="190119"/>
                  </a:lnTo>
                  <a:lnTo>
                    <a:pt x="263667" y="259652"/>
                  </a:lnTo>
                  <a:cubicBezTo>
                    <a:pt x="263667" y="259652"/>
                    <a:pt x="302244" y="305562"/>
                    <a:pt x="263667" y="358616"/>
                  </a:cubicBezTo>
                  <a:lnTo>
                    <a:pt x="187182" y="461963"/>
                  </a:lnTo>
                  <a:cubicBezTo>
                    <a:pt x="187182" y="461963"/>
                    <a:pt x="207565" y="419005"/>
                    <a:pt x="169751" y="368046"/>
                  </a:cubicBezTo>
                  <a:lnTo>
                    <a:pt x="19827" y="175165"/>
                  </a:lnTo>
                  <a:cubicBezTo>
                    <a:pt x="19827" y="175165"/>
                    <a:pt x="-21702" y="123444"/>
                    <a:pt x="15446" y="82010"/>
                  </a:cubicBezTo>
                  <a:lnTo>
                    <a:pt x="65071" y="12192"/>
                  </a:lnTo>
                  <a:cubicBezTo>
                    <a:pt x="68786" y="6953"/>
                    <a:pt x="74120" y="3048"/>
                    <a:pt x="80216" y="1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69000">
                  <a:srgbClr val="3D4AFB"/>
                </a:gs>
                <a:gs pos="33000">
                  <a:schemeClr val="accent3"/>
                </a:gs>
              </a:gsLst>
              <a:lin ang="27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ru-RU" sz="10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246DFCF-28E7-4C2E-B1E0-A8DBF8167061}"/>
                </a:ext>
              </a:extLst>
            </p:cNvPr>
            <p:cNvSpPr/>
            <p:nvPr userDrawn="1"/>
          </p:nvSpPr>
          <p:spPr>
            <a:xfrm>
              <a:off x="568038" y="944295"/>
              <a:ext cx="424777" cy="731823"/>
            </a:xfrm>
            <a:custGeom>
              <a:avLst/>
              <a:gdLst>
                <a:gd name="connsiteX0" fmla="*/ 151288 w 385402"/>
                <a:gd name="connsiteY0" fmla="*/ 95 h 663987"/>
                <a:gd name="connsiteX1" fmla="*/ 29749 w 385402"/>
                <a:gd name="connsiteY1" fmla="*/ 168593 h 663987"/>
                <a:gd name="connsiteX2" fmla="*/ 126 w 385402"/>
                <a:gd name="connsiteY2" fmla="*/ 251269 h 663987"/>
                <a:gd name="connsiteX3" fmla="*/ 45370 w 385402"/>
                <a:gd name="connsiteY3" fmla="*/ 372332 h 663987"/>
                <a:gd name="connsiteX4" fmla="*/ 82898 w 385402"/>
                <a:gd name="connsiteY4" fmla="*/ 417481 h 663987"/>
                <a:gd name="connsiteX5" fmla="*/ 272065 w 385402"/>
                <a:gd name="connsiteY5" fmla="*/ 663988 h 663987"/>
                <a:gd name="connsiteX6" fmla="*/ 360266 w 385402"/>
                <a:gd name="connsiteY6" fmla="*/ 539972 h 663987"/>
                <a:gd name="connsiteX7" fmla="*/ 383317 w 385402"/>
                <a:gd name="connsiteY7" fmla="*/ 439484 h 663987"/>
                <a:gd name="connsiteX8" fmla="*/ 344931 w 385402"/>
                <a:gd name="connsiteY8" fmla="*/ 356711 h 663987"/>
                <a:gd name="connsiteX9" fmla="*/ 213867 w 385402"/>
                <a:gd name="connsiteY9" fmla="*/ 189262 h 663987"/>
                <a:gd name="connsiteX10" fmla="*/ 151288 w 385402"/>
                <a:gd name="connsiteY10" fmla="*/ 0 h 66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402" h="663987">
                  <a:moveTo>
                    <a:pt x="151288" y="95"/>
                  </a:moveTo>
                  <a:lnTo>
                    <a:pt x="29749" y="168593"/>
                  </a:lnTo>
                  <a:cubicBezTo>
                    <a:pt x="12318" y="192786"/>
                    <a:pt x="1269" y="221456"/>
                    <a:pt x="126" y="251269"/>
                  </a:cubicBezTo>
                  <a:cubicBezTo>
                    <a:pt x="-1207" y="284893"/>
                    <a:pt x="7651" y="328327"/>
                    <a:pt x="45370" y="372332"/>
                  </a:cubicBezTo>
                  <a:cubicBezTo>
                    <a:pt x="58133" y="387191"/>
                    <a:pt x="70992" y="401955"/>
                    <a:pt x="82898" y="417481"/>
                  </a:cubicBezTo>
                  <a:lnTo>
                    <a:pt x="272065" y="663988"/>
                  </a:lnTo>
                  <a:lnTo>
                    <a:pt x="360266" y="539972"/>
                  </a:lnTo>
                  <a:cubicBezTo>
                    <a:pt x="380936" y="510826"/>
                    <a:pt x="389794" y="474631"/>
                    <a:pt x="383317" y="439484"/>
                  </a:cubicBezTo>
                  <a:cubicBezTo>
                    <a:pt x="378840" y="415481"/>
                    <a:pt x="367886" y="387287"/>
                    <a:pt x="344931" y="356711"/>
                  </a:cubicBezTo>
                  <a:lnTo>
                    <a:pt x="213867" y="189262"/>
                  </a:lnTo>
                  <a:cubicBezTo>
                    <a:pt x="213867" y="189262"/>
                    <a:pt x="136715" y="104775"/>
                    <a:pt x="15128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69000">
                  <a:srgbClr val="3D4AFB"/>
                </a:gs>
                <a:gs pos="33000">
                  <a:schemeClr val="accent3"/>
                </a:gs>
              </a:gsLst>
              <a:lin ang="1500000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73E772C-A6BA-4B28-BDBC-8A47EB468EB8}"/>
                </a:ext>
              </a:extLst>
            </p:cNvPr>
            <p:cNvSpPr/>
            <p:nvPr userDrawn="1"/>
          </p:nvSpPr>
          <p:spPr>
            <a:xfrm>
              <a:off x="630414" y="1472980"/>
              <a:ext cx="236909" cy="212062"/>
            </a:xfrm>
            <a:custGeom>
              <a:avLst/>
              <a:gdLst>
                <a:gd name="connsiteX0" fmla="*/ 1825 w 214949"/>
                <a:gd name="connsiteY0" fmla="*/ 13811 h 192405"/>
                <a:gd name="connsiteX1" fmla="*/ 136128 w 214949"/>
                <a:gd name="connsiteY1" fmla="*/ 190119 h 192405"/>
                <a:gd name="connsiteX2" fmla="*/ 206327 w 214949"/>
                <a:gd name="connsiteY2" fmla="*/ 192405 h 192405"/>
                <a:gd name="connsiteX3" fmla="*/ 213185 w 214949"/>
                <a:gd name="connsiteY3" fmla="*/ 178689 h 192405"/>
                <a:gd name="connsiteX4" fmla="*/ 76025 w 214949"/>
                <a:gd name="connsiteY4" fmla="*/ 0 h 192405"/>
                <a:gd name="connsiteX5" fmla="*/ 8588 w 214949"/>
                <a:gd name="connsiteY5" fmla="*/ 0 h 192405"/>
                <a:gd name="connsiteX6" fmla="*/ 1825 w 214949"/>
                <a:gd name="connsiteY6" fmla="*/ 13811 h 1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949" h="192405">
                  <a:moveTo>
                    <a:pt x="1825" y="13811"/>
                  </a:moveTo>
                  <a:lnTo>
                    <a:pt x="136128" y="190119"/>
                  </a:lnTo>
                  <a:lnTo>
                    <a:pt x="206327" y="192405"/>
                  </a:lnTo>
                  <a:cubicBezTo>
                    <a:pt x="213471" y="192405"/>
                    <a:pt x="217471" y="184309"/>
                    <a:pt x="213185" y="178689"/>
                  </a:cubicBezTo>
                  <a:lnTo>
                    <a:pt x="76025" y="0"/>
                  </a:lnTo>
                  <a:lnTo>
                    <a:pt x="8588" y="0"/>
                  </a:lnTo>
                  <a:cubicBezTo>
                    <a:pt x="1444" y="0"/>
                    <a:pt x="-2556" y="8192"/>
                    <a:pt x="1825" y="13811"/>
                  </a:cubicBezTo>
                  <a:close/>
                </a:path>
              </a:pathLst>
            </a:custGeom>
            <a:gradFill>
              <a:gsLst>
                <a:gs pos="0">
                  <a:srgbClr val="2C8DAA"/>
                </a:gs>
                <a:gs pos="76000">
                  <a:srgbClr val="29388B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</p:spTree>
    <p:extLst>
      <p:ext uri="{BB962C8B-B14F-4D97-AF65-F5344CB8AC3E}">
        <p14:creationId xmlns:p14="http://schemas.microsoft.com/office/powerpoint/2010/main" val="822847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Слайд think-cell" r:id="rId7" imgW="592" imgH="591" progId="TCLayout.ActiveDocument.1">
                  <p:embed/>
                </p:oleObj>
              </mc:Choice>
              <mc:Fallback>
                <p:oleObj name="Слайд think-cell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600" dirty="0"/>
              <a:t>Источник: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ru-RU" dirty="0"/>
              <a:t>Add tracker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2D2758-FF14-4024-910E-C6D990BCD53F}"/>
              </a:ext>
            </a:extLst>
          </p:cNvPr>
          <p:cNvGrpSpPr/>
          <p:nvPr/>
        </p:nvGrpSpPr>
        <p:grpSpPr>
          <a:xfrm>
            <a:off x="7981315" y="4912748"/>
            <a:ext cx="461126" cy="57008"/>
            <a:chOff x="4422203" y="1048348"/>
            <a:chExt cx="1819818" cy="224978"/>
          </a:xfrm>
          <a:solidFill>
            <a:srgbClr val="AFAFAF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945EAF-3A1C-4BD1-BEA2-F0BD25B622D5}"/>
                </a:ext>
              </a:extLst>
            </p:cNvPr>
            <p:cNvSpPr/>
            <p:nvPr userDrawn="1"/>
          </p:nvSpPr>
          <p:spPr>
            <a:xfrm>
              <a:off x="4422203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0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A321583-90B6-4336-B0F5-22B3DB87A7C5}"/>
                </a:ext>
              </a:extLst>
            </p:cNvPr>
            <p:cNvSpPr/>
            <p:nvPr userDrawn="1"/>
          </p:nvSpPr>
          <p:spPr>
            <a:xfrm>
              <a:off x="4904469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753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739 w 319373"/>
                <a:gd name="connsiteY6" fmla="*/ 47435 h 321944"/>
                <a:gd name="connsiteX7" fmla="*/ 199549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753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739" y="47435"/>
                  </a:lnTo>
                  <a:lnTo>
                    <a:pt x="199549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670559A-2B57-44AE-B346-EE07F0D3BFD4}"/>
                </a:ext>
              </a:extLst>
            </p:cNvPr>
            <p:cNvSpPr/>
            <p:nvPr userDrawn="1"/>
          </p:nvSpPr>
          <p:spPr>
            <a:xfrm>
              <a:off x="5103289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57C2C71-4ADB-4E4F-B9D5-FA13A13EF4B7}"/>
                </a:ext>
              </a:extLst>
            </p:cNvPr>
            <p:cNvSpPr/>
            <p:nvPr userDrawn="1"/>
          </p:nvSpPr>
          <p:spPr>
            <a:xfrm>
              <a:off x="4665303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3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3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8B4CFD4-2A8C-4671-9193-445D7FBE9C5E}"/>
                </a:ext>
              </a:extLst>
            </p:cNvPr>
            <p:cNvSpPr/>
            <p:nvPr userDrawn="1"/>
          </p:nvSpPr>
          <p:spPr>
            <a:xfrm>
              <a:off x="6065425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848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835 w 319373"/>
                <a:gd name="connsiteY6" fmla="*/ 47435 h 321944"/>
                <a:gd name="connsiteX7" fmla="*/ 199644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848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835" y="47435"/>
                  </a:lnTo>
                  <a:lnTo>
                    <a:pt x="199644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A3E2ED-EE10-43EB-8555-E4728DFFE93C}"/>
                </a:ext>
              </a:extLst>
            </p:cNvPr>
            <p:cNvSpPr/>
            <p:nvPr userDrawn="1"/>
          </p:nvSpPr>
          <p:spPr>
            <a:xfrm>
              <a:off x="5343680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1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38B150-3AB3-4897-AD1A-20E08BD9C3ED}"/>
                </a:ext>
              </a:extLst>
            </p:cNvPr>
            <p:cNvSpPr/>
            <p:nvPr userDrawn="1"/>
          </p:nvSpPr>
          <p:spPr>
            <a:xfrm>
              <a:off x="5828211" y="1059553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7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7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5140AD6-CF13-4BFA-A743-4CA92F49F651}"/>
                </a:ext>
              </a:extLst>
            </p:cNvPr>
            <p:cNvSpPr/>
            <p:nvPr userDrawn="1"/>
          </p:nvSpPr>
          <p:spPr>
            <a:xfrm>
              <a:off x="5604839" y="1048755"/>
              <a:ext cx="186820" cy="192344"/>
            </a:xfrm>
            <a:custGeom>
              <a:avLst/>
              <a:gdLst>
                <a:gd name="connsiteX0" fmla="*/ 120884 w 337863"/>
                <a:gd name="connsiteY0" fmla="*/ 55151 h 347855"/>
                <a:gd name="connsiteX1" fmla="*/ 185940 w 337863"/>
                <a:gd name="connsiteY1" fmla="*/ 45817 h 347855"/>
                <a:gd name="connsiteX2" fmla="*/ 254234 w 337863"/>
                <a:gd name="connsiteY2" fmla="*/ 49912 h 347855"/>
                <a:gd name="connsiteX3" fmla="*/ 316909 w 337863"/>
                <a:gd name="connsiteY3" fmla="*/ 64200 h 347855"/>
                <a:gd name="connsiteX4" fmla="*/ 320719 w 337863"/>
                <a:gd name="connsiteY4" fmla="*/ 65343 h 347855"/>
                <a:gd name="connsiteX5" fmla="*/ 337864 w 337863"/>
                <a:gd name="connsiteY5" fmla="*/ 71820 h 347855"/>
                <a:gd name="connsiteX6" fmla="*/ 337864 w 337863"/>
                <a:gd name="connsiteY6" fmla="*/ 14098 h 347855"/>
                <a:gd name="connsiteX7" fmla="*/ 324243 w 337863"/>
                <a:gd name="connsiteY7" fmla="*/ 12479 h 347855"/>
                <a:gd name="connsiteX8" fmla="*/ 320719 w 337863"/>
                <a:gd name="connsiteY8" fmla="*/ 11908 h 347855"/>
                <a:gd name="connsiteX9" fmla="*/ 256330 w 337863"/>
                <a:gd name="connsiteY9" fmla="*/ 3716 h 347855"/>
                <a:gd name="connsiteX10" fmla="*/ 91071 w 337863"/>
                <a:gd name="connsiteY10" fmla="*/ 12193 h 347855"/>
                <a:gd name="connsiteX11" fmla="*/ 6870 w 337863"/>
                <a:gd name="connsiteY11" fmla="*/ 104776 h 347855"/>
                <a:gd name="connsiteX12" fmla="*/ 6489 w 337863"/>
                <a:gd name="connsiteY12" fmla="*/ 246508 h 347855"/>
                <a:gd name="connsiteX13" fmla="*/ 59257 w 337863"/>
                <a:gd name="connsiteY13" fmla="*/ 326518 h 347855"/>
                <a:gd name="connsiteX14" fmla="*/ 150412 w 337863"/>
                <a:gd name="connsiteY14" fmla="*/ 347759 h 347855"/>
                <a:gd name="connsiteX15" fmla="*/ 302907 w 337863"/>
                <a:gd name="connsiteY15" fmla="*/ 343663 h 347855"/>
                <a:gd name="connsiteX16" fmla="*/ 329767 w 337863"/>
                <a:gd name="connsiteY16" fmla="*/ 339568 h 347855"/>
                <a:gd name="connsiteX17" fmla="*/ 337483 w 337863"/>
                <a:gd name="connsiteY17" fmla="*/ 329566 h 347855"/>
                <a:gd name="connsiteX18" fmla="*/ 337483 w 337863"/>
                <a:gd name="connsiteY18" fmla="*/ 329376 h 347855"/>
                <a:gd name="connsiteX19" fmla="*/ 337864 w 337863"/>
                <a:gd name="connsiteY19" fmla="*/ 329566 h 347855"/>
                <a:gd name="connsiteX20" fmla="*/ 337864 w 337863"/>
                <a:gd name="connsiteY20" fmla="*/ 208123 h 347855"/>
                <a:gd name="connsiteX21" fmla="*/ 187083 w 337863"/>
                <a:gd name="connsiteY21" fmla="*/ 208123 h 347855"/>
                <a:gd name="connsiteX22" fmla="*/ 172700 w 337863"/>
                <a:gd name="connsiteY22" fmla="*/ 250318 h 347855"/>
                <a:gd name="connsiteX23" fmla="*/ 189083 w 337863"/>
                <a:gd name="connsiteY23" fmla="*/ 250318 h 347855"/>
                <a:gd name="connsiteX24" fmla="*/ 256901 w 337863"/>
                <a:gd name="connsiteY24" fmla="*/ 250318 h 347855"/>
                <a:gd name="connsiteX25" fmla="*/ 276713 w 337863"/>
                <a:gd name="connsiteY25" fmla="*/ 250318 h 347855"/>
                <a:gd name="connsiteX26" fmla="*/ 276713 w 337863"/>
                <a:gd name="connsiteY26" fmla="*/ 300420 h 347855"/>
                <a:gd name="connsiteX27" fmla="*/ 269760 w 337863"/>
                <a:gd name="connsiteY27" fmla="*/ 302515 h 347855"/>
                <a:gd name="connsiteX28" fmla="*/ 141172 w 337863"/>
                <a:gd name="connsiteY28" fmla="*/ 302325 h 347855"/>
                <a:gd name="connsiteX29" fmla="*/ 73069 w 337863"/>
                <a:gd name="connsiteY29" fmla="*/ 241079 h 347855"/>
                <a:gd name="connsiteX30" fmla="*/ 73831 w 337863"/>
                <a:gd name="connsiteY30" fmla="*/ 107348 h 347855"/>
                <a:gd name="connsiteX31" fmla="*/ 120789 w 337863"/>
                <a:gd name="connsiteY31" fmla="*/ 55056 h 3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7863" h="347855">
                  <a:moveTo>
                    <a:pt x="120884" y="55151"/>
                  </a:moveTo>
                  <a:cubicBezTo>
                    <a:pt x="142125" y="50103"/>
                    <a:pt x="164223" y="46293"/>
                    <a:pt x="185940" y="45817"/>
                  </a:cubicBezTo>
                  <a:cubicBezTo>
                    <a:pt x="208895" y="45340"/>
                    <a:pt x="231755" y="46674"/>
                    <a:pt x="254234" y="49912"/>
                  </a:cubicBezTo>
                  <a:cubicBezTo>
                    <a:pt x="269569" y="52675"/>
                    <a:pt x="296049" y="58009"/>
                    <a:pt x="316909" y="64200"/>
                  </a:cubicBezTo>
                  <a:cubicBezTo>
                    <a:pt x="318147" y="64581"/>
                    <a:pt x="319480" y="64962"/>
                    <a:pt x="320719" y="65343"/>
                  </a:cubicBezTo>
                  <a:cubicBezTo>
                    <a:pt x="327386" y="67438"/>
                    <a:pt x="333387" y="69629"/>
                    <a:pt x="337864" y="71820"/>
                  </a:cubicBezTo>
                  <a:lnTo>
                    <a:pt x="337864" y="14098"/>
                  </a:lnTo>
                  <a:lnTo>
                    <a:pt x="324243" y="12479"/>
                  </a:lnTo>
                  <a:cubicBezTo>
                    <a:pt x="323195" y="12289"/>
                    <a:pt x="321957" y="12098"/>
                    <a:pt x="320719" y="11908"/>
                  </a:cubicBezTo>
                  <a:cubicBezTo>
                    <a:pt x="299192" y="9717"/>
                    <a:pt x="277856" y="5716"/>
                    <a:pt x="256330" y="3716"/>
                  </a:cubicBezTo>
                  <a:cubicBezTo>
                    <a:pt x="200894" y="-1427"/>
                    <a:pt x="145459" y="-3332"/>
                    <a:pt x="91071" y="12193"/>
                  </a:cubicBezTo>
                  <a:cubicBezTo>
                    <a:pt x="43922" y="25719"/>
                    <a:pt x="16204" y="57818"/>
                    <a:pt x="6870" y="104776"/>
                  </a:cubicBezTo>
                  <a:cubicBezTo>
                    <a:pt x="-2369" y="151735"/>
                    <a:pt x="-2084" y="199360"/>
                    <a:pt x="6489" y="246508"/>
                  </a:cubicBezTo>
                  <a:cubicBezTo>
                    <a:pt x="12680" y="280322"/>
                    <a:pt x="27825" y="308707"/>
                    <a:pt x="59257" y="326518"/>
                  </a:cubicBezTo>
                  <a:cubicBezTo>
                    <a:pt x="87737" y="342616"/>
                    <a:pt x="119074" y="347378"/>
                    <a:pt x="150412" y="347759"/>
                  </a:cubicBezTo>
                  <a:cubicBezTo>
                    <a:pt x="201180" y="348426"/>
                    <a:pt x="252043" y="345473"/>
                    <a:pt x="302907" y="343663"/>
                  </a:cubicBezTo>
                  <a:cubicBezTo>
                    <a:pt x="311956" y="343378"/>
                    <a:pt x="321100" y="342044"/>
                    <a:pt x="329767" y="339568"/>
                  </a:cubicBezTo>
                  <a:cubicBezTo>
                    <a:pt x="333101" y="338615"/>
                    <a:pt x="337387" y="333091"/>
                    <a:pt x="337483" y="329566"/>
                  </a:cubicBezTo>
                  <a:lnTo>
                    <a:pt x="337483" y="329376"/>
                  </a:lnTo>
                  <a:lnTo>
                    <a:pt x="337864" y="329566"/>
                  </a:lnTo>
                  <a:lnTo>
                    <a:pt x="337864" y="208123"/>
                  </a:lnTo>
                  <a:lnTo>
                    <a:pt x="187083" y="208123"/>
                  </a:lnTo>
                  <a:lnTo>
                    <a:pt x="172700" y="250318"/>
                  </a:lnTo>
                  <a:cubicBezTo>
                    <a:pt x="180034" y="250318"/>
                    <a:pt x="184511" y="250318"/>
                    <a:pt x="189083" y="250318"/>
                  </a:cubicBezTo>
                  <a:cubicBezTo>
                    <a:pt x="211657" y="250318"/>
                    <a:pt x="234327" y="250414"/>
                    <a:pt x="256901" y="250318"/>
                  </a:cubicBezTo>
                  <a:lnTo>
                    <a:pt x="276713" y="250318"/>
                  </a:lnTo>
                  <a:lnTo>
                    <a:pt x="276713" y="300420"/>
                  </a:lnTo>
                  <a:cubicBezTo>
                    <a:pt x="275094" y="301563"/>
                    <a:pt x="272903" y="302325"/>
                    <a:pt x="269760" y="302515"/>
                  </a:cubicBezTo>
                  <a:cubicBezTo>
                    <a:pt x="226897" y="305563"/>
                    <a:pt x="184130" y="307183"/>
                    <a:pt x="141172" y="302325"/>
                  </a:cubicBezTo>
                  <a:cubicBezTo>
                    <a:pt x="104501" y="298134"/>
                    <a:pt x="79546" y="277560"/>
                    <a:pt x="73069" y="241079"/>
                  </a:cubicBezTo>
                  <a:cubicBezTo>
                    <a:pt x="65163" y="196502"/>
                    <a:pt x="65068" y="151639"/>
                    <a:pt x="73831" y="107348"/>
                  </a:cubicBezTo>
                  <a:cubicBezTo>
                    <a:pt x="78879" y="81631"/>
                    <a:pt x="94024" y="61438"/>
                    <a:pt x="120789" y="550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B86AF44-1EA1-4282-99FA-57AF17C0A5C2}"/>
              </a:ext>
            </a:extLst>
          </p:cNvPr>
          <p:cNvSpPr>
            <a:spLocks/>
          </p:cNvSpPr>
          <p:nvPr/>
        </p:nvSpPr>
        <p:spPr>
          <a:xfrm>
            <a:off x="8511224" y="4885607"/>
            <a:ext cx="0" cy="92333"/>
          </a:xfrm>
          <a:custGeom>
            <a:avLst/>
            <a:gdLst>
              <a:gd name="connsiteX0" fmla="*/ 0 w 0"/>
              <a:gd name="connsiteY0" fmla="*/ 0 h 124691"/>
              <a:gd name="connsiteX1" fmla="*/ 0 w 0"/>
              <a:gd name="connsiteY1" fmla="*/ 124691 h 12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4691">
                <a:moveTo>
                  <a:pt x="0" y="0"/>
                </a:moveTo>
                <a:lnTo>
                  <a:pt x="0" y="124691"/>
                </a:lnTo>
              </a:path>
            </a:pathLst>
          </a:custGeom>
          <a:noFill/>
          <a:ln w="6350" cap="sq">
            <a:solidFill>
              <a:srgbClr val="AFAFA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7D685BAD-0FA6-4D4E-968E-57C6DD4B1E77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black">
          <a:xfrm>
            <a:off x="8483823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600" b="0" smtClean="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b="0" dirty="0">
              <a:solidFill>
                <a:schemeClr val="accent6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AEA247-D854-43B2-BD51-A62AA205A20B}"/>
              </a:ext>
            </a:extLst>
          </p:cNvPr>
          <p:cNvGrpSpPr/>
          <p:nvPr/>
        </p:nvGrpSpPr>
        <p:grpSpPr>
          <a:xfrm>
            <a:off x="8507078" y="169968"/>
            <a:ext cx="220870" cy="514975"/>
            <a:chOff x="547689" y="944295"/>
            <a:chExt cx="445126" cy="103784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3626A6D-E4CE-4B78-ADDC-CEC24E433B80}"/>
                </a:ext>
              </a:extLst>
            </p:cNvPr>
            <p:cNvSpPr/>
            <p:nvPr userDrawn="1"/>
          </p:nvSpPr>
          <p:spPr>
            <a:xfrm>
              <a:off x="547689" y="1472980"/>
              <a:ext cx="309501" cy="509158"/>
            </a:xfrm>
            <a:custGeom>
              <a:avLst/>
              <a:gdLst>
                <a:gd name="connsiteX0" fmla="*/ 80216 w 280812"/>
                <a:gd name="connsiteY0" fmla="*/ 1143 h 461962"/>
                <a:gd name="connsiteX1" fmla="*/ 83645 w 280812"/>
                <a:gd name="connsiteY1" fmla="*/ 0 h 461962"/>
                <a:gd name="connsiteX2" fmla="*/ 101552 w 280812"/>
                <a:gd name="connsiteY2" fmla="*/ 0 h 461962"/>
                <a:gd name="connsiteX3" fmla="*/ 211185 w 280812"/>
                <a:gd name="connsiteY3" fmla="*/ 190119 h 461962"/>
                <a:gd name="connsiteX4" fmla="*/ 263667 w 280812"/>
                <a:gd name="connsiteY4" fmla="*/ 259652 h 461962"/>
                <a:gd name="connsiteX5" fmla="*/ 263667 w 280812"/>
                <a:gd name="connsiteY5" fmla="*/ 358616 h 461962"/>
                <a:gd name="connsiteX6" fmla="*/ 187182 w 280812"/>
                <a:gd name="connsiteY6" fmla="*/ 461963 h 461962"/>
                <a:gd name="connsiteX7" fmla="*/ 169751 w 280812"/>
                <a:gd name="connsiteY7" fmla="*/ 368046 h 461962"/>
                <a:gd name="connsiteX8" fmla="*/ 19827 w 280812"/>
                <a:gd name="connsiteY8" fmla="*/ 175165 h 461962"/>
                <a:gd name="connsiteX9" fmla="*/ 15446 w 280812"/>
                <a:gd name="connsiteY9" fmla="*/ 82010 h 461962"/>
                <a:gd name="connsiteX10" fmla="*/ 65071 w 280812"/>
                <a:gd name="connsiteY10" fmla="*/ 12192 h 461962"/>
                <a:gd name="connsiteX11" fmla="*/ 80216 w 280812"/>
                <a:gd name="connsiteY11" fmla="*/ 1143 h 46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812" h="461962">
                  <a:moveTo>
                    <a:pt x="80216" y="1143"/>
                  </a:moveTo>
                  <a:lnTo>
                    <a:pt x="83645" y="0"/>
                  </a:lnTo>
                  <a:lnTo>
                    <a:pt x="101552" y="0"/>
                  </a:lnTo>
                  <a:lnTo>
                    <a:pt x="211185" y="190119"/>
                  </a:lnTo>
                  <a:lnTo>
                    <a:pt x="263667" y="259652"/>
                  </a:lnTo>
                  <a:cubicBezTo>
                    <a:pt x="263667" y="259652"/>
                    <a:pt x="302244" y="305562"/>
                    <a:pt x="263667" y="358616"/>
                  </a:cubicBezTo>
                  <a:lnTo>
                    <a:pt x="187182" y="461963"/>
                  </a:lnTo>
                  <a:cubicBezTo>
                    <a:pt x="187182" y="461963"/>
                    <a:pt x="207565" y="419005"/>
                    <a:pt x="169751" y="368046"/>
                  </a:cubicBezTo>
                  <a:lnTo>
                    <a:pt x="19827" y="175165"/>
                  </a:lnTo>
                  <a:cubicBezTo>
                    <a:pt x="19827" y="175165"/>
                    <a:pt x="-21702" y="123444"/>
                    <a:pt x="15446" y="82010"/>
                  </a:cubicBezTo>
                  <a:lnTo>
                    <a:pt x="65071" y="12192"/>
                  </a:lnTo>
                  <a:cubicBezTo>
                    <a:pt x="68786" y="6953"/>
                    <a:pt x="74120" y="3048"/>
                    <a:pt x="80216" y="1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69000">
                  <a:srgbClr val="3D4AFB"/>
                </a:gs>
                <a:gs pos="33000">
                  <a:schemeClr val="accent3"/>
                </a:gs>
              </a:gsLst>
              <a:lin ang="27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ru-RU" sz="10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3F77035-45A0-4A57-B570-DE63C7E06C93}"/>
                </a:ext>
              </a:extLst>
            </p:cNvPr>
            <p:cNvSpPr/>
            <p:nvPr userDrawn="1"/>
          </p:nvSpPr>
          <p:spPr>
            <a:xfrm>
              <a:off x="568038" y="944295"/>
              <a:ext cx="424777" cy="731823"/>
            </a:xfrm>
            <a:custGeom>
              <a:avLst/>
              <a:gdLst>
                <a:gd name="connsiteX0" fmla="*/ 151288 w 385402"/>
                <a:gd name="connsiteY0" fmla="*/ 95 h 663987"/>
                <a:gd name="connsiteX1" fmla="*/ 29749 w 385402"/>
                <a:gd name="connsiteY1" fmla="*/ 168593 h 663987"/>
                <a:gd name="connsiteX2" fmla="*/ 126 w 385402"/>
                <a:gd name="connsiteY2" fmla="*/ 251269 h 663987"/>
                <a:gd name="connsiteX3" fmla="*/ 45370 w 385402"/>
                <a:gd name="connsiteY3" fmla="*/ 372332 h 663987"/>
                <a:gd name="connsiteX4" fmla="*/ 82898 w 385402"/>
                <a:gd name="connsiteY4" fmla="*/ 417481 h 663987"/>
                <a:gd name="connsiteX5" fmla="*/ 272065 w 385402"/>
                <a:gd name="connsiteY5" fmla="*/ 663988 h 663987"/>
                <a:gd name="connsiteX6" fmla="*/ 360266 w 385402"/>
                <a:gd name="connsiteY6" fmla="*/ 539972 h 663987"/>
                <a:gd name="connsiteX7" fmla="*/ 383317 w 385402"/>
                <a:gd name="connsiteY7" fmla="*/ 439484 h 663987"/>
                <a:gd name="connsiteX8" fmla="*/ 344931 w 385402"/>
                <a:gd name="connsiteY8" fmla="*/ 356711 h 663987"/>
                <a:gd name="connsiteX9" fmla="*/ 213867 w 385402"/>
                <a:gd name="connsiteY9" fmla="*/ 189262 h 663987"/>
                <a:gd name="connsiteX10" fmla="*/ 151288 w 385402"/>
                <a:gd name="connsiteY10" fmla="*/ 0 h 66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402" h="663987">
                  <a:moveTo>
                    <a:pt x="151288" y="95"/>
                  </a:moveTo>
                  <a:lnTo>
                    <a:pt x="29749" y="168593"/>
                  </a:lnTo>
                  <a:cubicBezTo>
                    <a:pt x="12318" y="192786"/>
                    <a:pt x="1269" y="221456"/>
                    <a:pt x="126" y="251269"/>
                  </a:cubicBezTo>
                  <a:cubicBezTo>
                    <a:pt x="-1207" y="284893"/>
                    <a:pt x="7651" y="328327"/>
                    <a:pt x="45370" y="372332"/>
                  </a:cubicBezTo>
                  <a:cubicBezTo>
                    <a:pt x="58133" y="387191"/>
                    <a:pt x="70992" y="401955"/>
                    <a:pt x="82898" y="417481"/>
                  </a:cubicBezTo>
                  <a:lnTo>
                    <a:pt x="272065" y="663988"/>
                  </a:lnTo>
                  <a:lnTo>
                    <a:pt x="360266" y="539972"/>
                  </a:lnTo>
                  <a:cubicBezTo>
                    <a:pt x="380936" y="510826"/>
                    <a:pt x="389794" y="474631"/>
                    <a:pt x="383317" y="439484"/>
                  </a:cubicBezTo>
                  <a:cubicBezTo>
                    <a:pt x="378840" y="415481"/>
                    <a:pt x="367886" y="387287"/>
                    <a:pt x="344931" y="356711"/>
                  </a:cubicBezTo>
                  <a:lnTo>
                    <a:pt x="213867" y="189262"/>
                  </a:lnTo>
                  <a:cubicBezTo>
                    <a:pt x="213867" y="189262"/>
                    <a:pt x="136715" y="104775"/>
                    <a:pt x="15128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69000">
                  <a:srgbClr val="3D4AFB"/>
                </a:gs>
                <a:gs pos="33000">
                  <a:schemeClr val="accent3"/>
                </a:gs>
              </a:gsLst>
              <a:lin ang="1500000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01BA60F-91AB-4387-81E4-C28D289C1B7C}"/>
                </a:ext>
              </a:extLst>
            </p:cNvPr>
            <p:cNvSpPr/>
            <p:nvPr userDrawn="1"/>
          </p:nvSpPr>
          <p:spPr>
            <a:xfrm>
              <a:off x="630414" y="1472980"/>
              <a:ext cx="236909" cy="212062"/>
            </a:xfrm>
            <a:custGeom>
              <a:avLst/>
              <a:gdLst>
                <a:gd name="connsiteX0" fmla="*/ 1825 w 214949"/>
                <a:gd name="connsiteY0" fmla="*/ 13811 h 192405"/>
                <a:gd name="connsiteX1" fmla="*/ 136128 w 214949"/>
                <a:gd name="connsiteY1" fmla="*/ 190119 h 192405"/>
                <a:gd name="connsiteX2" fmla="*/ 206327 w 214949"/>
                <a:gd name="connsiteY2" fmla="*/ 192405 h 192405"/>
                <a:gd name="connsiteX3" fmla="*/ 213185 w 214949"/>
                <a:gd name="connsiteY3" fmla="*/ 178689 h 192405"/>
                <a:gd name="connsiteX4" fmla="*/ 76025 w 214949"/>
                <a:gd name="connsiteY4" fmla="*/ 0 h 192405"/>
                <a:gd name="connsiteX5" fmla="*/ 8588 w 214949"/>
                <a:gd name="connsiteY5" fmla="*/ 0 h 192405"/>
                <a:gd name="connsiteX6" fmla="*/ 1825 w 214949"/>
                <a:gd name="connsiteY6" fmla="*/ 13811 h 1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949" h="192405">
                  <a:moveTo>
                    <a:pt x="1825" y="13811"/>
                  </a:moveTo>
                  <a:lnTo>
                    <a:pt x="136128" y="190119"/>
                  </a:lnTo>
                  <a:lnTo>
                    <a:pt x="206327" y="192405"/>
                  </a:lnTo>
                  <a:cubicBezTo>
                    <a:pt x="213471" y="192405"/>
                    <a:pt x="217471" y="184309"/>
                    <a:pt x="213185" y="178689"/>
                  </a:cubicBezTo>
                  <a:lnTo>
                    <a:pt x="76025" y="0"/>
                  </a:lnTo>
                  <a:lnTo>
                    <a:pt x="8588" y="0"/>
                  </a:lnTo>
                  <a:cubicBezTo>
                    <a:pt x="1444" y="0"/>
                    <a:pt x="-2556" y="8192"/>
                    <a:pt x="1825" y="13811"/>
                  </a:cubicBezTo>
                  <a:close/>
                </a:path>
              </a:pathLst>
            </a:custGeom>
            <a:gradFill>
              <a:gsLst>
                <a:gs pos="0">
                  <a:srgbClr val="2C8DAA"/>
                </a:gs>
                <a:gs pos="76000">
                  <a:srgbClr val="29388B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</p:spTree>
    <p:extLst>
      <p:ext uri="{BB962C8B-B14F-4D97-AF65-F5344CB8AC3E}">
        <p14:creationId xmlns:p14="http://schemas.microsoft.com/office/powerpoint/2010/main" val="1399226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0" name="Слайд think-cell" r:id="rId5" imgW="592" imgH="591" progId="TCLayout.ActiveDocument.1">
                  <p:embed/>
                </p:oleObj>
              </mc:Choice>
              <mc:Fallback>
                <p:oleObj name="Слайд think-cell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ru-RU" sz="600" dirty="0"/>
              <a:t>Источник: 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B636C9-ED2E-4CC8-A6B2-4A3E358B17FA}"/>
              </a:ext>
            </a:extLst>
          </p:cNvPr>
          <p:cNvGrpSpPr/>
          <p:nvPr/>
        </p:nvGrpSpPr>
        <p:grpSpPr>
          <a:xfrm>
            <a:off x="3127274" y="2224049"/>
            <a:ext cx="2889453" cy="695402"/>
            <a:chOff x="4078575" y="896125"/>
            <a:chExt cx="2163446" cy="52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2052AB-BE73-478C-B884-1D0D9C481DDA}"/>
                </a:ext>
              </a:extLst>
            </p:cNvPr>
            <p:cNvGrpSpPr/>
            <p:nvPr userDrawn="1"/>
          </p:nvGrpSpPr>
          <p:grpSpPr>
            <a:xfrm>
              <a:off x="4078575" y="896125"/>
              <a:ext cx="223314" cy="520674"/>
              <a:chOff x="4078575" y="896125"/>
              <a:chExt cx="223314" cy="520674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FD7A7DE6-0391-4BE5-9C62-3805AB2D5698}"/>
                  </a:ext>
                </a:extLst>
              </p:cNvPr>
              <p:cNvSpPr/>
              <p:nvPr/>
            </p:nvSpPr>
            <p:spPr>
              <a:xfrm>
                <a:off x="4078575" y="1161360"/>
                <a:ext cx="155273" cy="255439"/>
              </a:xfrm>
              <a:custGeom>
                <a:avLst/>
                <a:gdLst>
                  <a:gd name="connsiteX0" fmla="*/ 80216 w 280812"/>
                  <a:gd name="connsiteY0" fmla="*/ 1143 h 461962"/>
                  <a:gd name="connsiteX1" fmla="*/ 83645 w 280812"/>
                  <a:gd name="connsiteY1" fmla="*/ 0 h 461962"/>
                  <a:gd name="connsiteX2" fmla="*/ 101552 w 280812"/>
                  <a:gd name="connsiteY2" fmla="*/ 0 h 461962"/>
                  <a:gd name="connsiteX3" fmla="*/ 211185 w 280812"/>
                  <a:gd name="connsiteY3" fmla="*/ 190119 h 461962"/>
                  <a:gd name="connsiteX4" fmla="*/ 263667 w 280812"/>
                  <a:gd name="connsiteY4" fmla="*/ 259652 h 461962"/>
                  <a:gd name="connsiteX5" fmla="*/ 263667 w 280812"/>
                  <a:gd name="connsiteY5" fmla="*/ 358616 h 461962"/>
                  <a:gd name="connsiteX6" fmla="*/ 187182 w 280812"/>
                  <a:gd name="connsiteY6" fmla="*/ 461963 h 461962"/>
                  <a:gd name="connsiteX7" fmla="*/ 169751 w 280812"/>
                  <a:gd name="connsiteY7" fmla="*/ 368046 h 461962"/>
                  <a:gd name="connsiteX8" fmla="*/ 19827 w 280812"/>
                  <a:gd name="connsiteY8" fmla="*/ 175165 h 461962"/>
                  <a:gd name="connsiteX9" fmla="*/ 15446 w 280812"/>
                  <a:gd name="connsiteY9" fmla="*/ 82010 h 461962"/>
                  <a:gd name="connsiteX10" fmla="*/ 65071 w 280812"/>
                  <a:gd name="connsiteY10" fmla="*/ 12192 h 461962"/>
                  <a:gd name="connsiteX11" fmla="*/ 80216 w 280812"/>
                  <a:gd name="connsiteY11" fmla="*/ 1143 h 461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0812" h="461962">
                    <a:moveTo>
                      <a:pt x="80216" y="1143"/>
                    </a:moveTo>
                    <a:lnTo>
                      <a:pt x="83645" y="0"/>
                    </a:lnTo>
                    <a:lnTo>
                      <a:pt x="101552" y="0"/>
                    </a:lnTo>
                    <a:lnTo>
                      <a:pt x="211185" y="190119"/>
                    </a:lnTo>
                    <a:lnTo>
                      <a:pt x="263667" y="259652"/>
                    </a:lnTo>
                    <a:cubicBezTo>
                      <a:pt x="263667" y="259652"/>
                      <a:pt x="302244" y="305562"/>
                      <a:pt x="263667" y="358616"/>
                    </a:cubicBezTo>
                    <a:lnTo>
                      <a:pt x="187182" y="461963"/>
                    </a:lnTo>
                    <a:cubicBezTo>
                      <a:pt x="187182" y="461963"/>
                      <a:pt x="207565" y="419005"/>
                      <a:pt x="169751" y="368046"/>
                    </a:cubicBezTo>
                    <a:lnTo>
                      <a:pt x="19827" y="175165"/>
                    </a:lnTo>
                    <a:cubicBezTo>
                      <a:pt x="19827" y="175165"/>
                      <a:pt x="-21702" y="123444"/>
                      <a:pt x="15446" y="82010"/>
                    </a:cubicBezTo>
                    <a:lnTo>
                      <a:pt x="65071" y="12192"/>
                    </a:lnTo>
                    <a:cubicBezTo>
                      <a:pt x="68786" y="6953"/>
                      <a:pt x="74120" y="3048"/>
                      <a:pt x="80216" y="11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C4AFB"/>
                  </a:gs>
                  <a:gs pos="100000">
                    <a:schemeClr val="accent2"/>
                  </a:gs>
                  <a:gs pos="50000">
                    <a:srgbClr val="389BE8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endParaRPr lang="ru-RU" sz="105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D182723-CA15-4E4C-899C-8573979934AF}"/>
                  </a:ext>
                </a:extLst>
              </p:cNvPr>
              <p:cNvSpPr/>
              <p:nvPr/>
            </p:nvSpPr>
            <p:spPr>
              <a:xfrm>
                <a:off x="4088784" y="896125"/>
                <a:ext cx="213105" cy="367147"/>
              </a:xfrm>
              <a:custGeom>
                <a:avLst/>
                <a:gdLst>
                  <a:gd name="connsiteX0" fmla="*/ 151288 w 385402"/>
                  <a:gd name="connsiteY0" fmla="*/ 95 h 663987"/>
                  <a:gd name="connsiteX1" fmla="*/ 29749 w 385402"/>
                  <a:gd name="connsiteY1" fmla="*/ 168593 h 663987"/>
                  <a:gd name="connsiteX2" fmla="*/ 126 w 385402"/>
                  <a:gd name="connsiteY2" fmla="*/ 251269 h 663987"/>
                  <a:gd name="connsiteX3" fmla="*/ 45370 w 385402"/>
                  <a:gd name="connsiteY3" fmla="*/ 372332 h 663987"/>
                  <a:gd name="connsiteX4" fmla="*/ 82898 w 385402"/>
                  <a:gd name="connsiteY4" fmla="*/ 417481 h 663987"/>
                  <a:gd name="connsiteX5" fmla="*/ 272065 w 385402"/>
                  <a:gd name="connsiteY5" fmla="*/ 663988 h 663987"/>
                  <a:gd name="connsiteX6" fmla="*/ 360266 w 385402"/>
                  <a:gd name="connsiteY6" fmla="*/ 539972 h 663987"/>
                  <a:gd name="connsiteX7" fmla="*/ 383317 w 385402"/>
                  <a:gd name="connsiteY7" fmla="*/ 439484 h 663987"/>
                  <a:gd name="connsiteX8" fmla="*/ 344931 w 385402"/>
                  <a:gd name="connsiteY8" fmla="*/ 356711 h 663987"/>
                  <a:gd name="connsiteX9" fmla="*/ 213867 w 385402"/>
                  <a:gd name="connsiteY9" fmla="*/ 189262 h 663987"/>
                  <a:gd name="connsiteX10" fmla="*/ 151288 w 385402"/>
                  <a:gd name="connsiteY10" fmla="*/ 0 h 66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5402" h="663987">
                    <a:moveTo>
                      <a:pt x="151288" y="95"/>
                    </a:moveTo>
                    <a:lnTo>
                      <a:pt x="29749" y="168593"/>
                    </a:lnTo>
                    <a:cubicBezTo>
                      <a:pt x="12318" y="192786"/>
                      <a:pt x="1269" y="221456"/>
                      <a:pt x="126" y="251269"/>
                    </a:cubicBezTo>
                    <a:cubicBezTo>
                      <a:pt x="-1207" y="284893"/>
                      <a:pt x="7651" y="328327"/>
                      <a:pt x="45370" y="372332"/>
                    </a:cubicBezTo>
                    <a:cubicBezTo>
                      <a:pt x="58133" y="387191"/>
                      <a:pt x="70992" y="401955"/>
                      <a:pt x="82898" y="417481"/>
                    </a:cubicBezTo>
                    <a:lnTo>
                      <a:pt x="272065" y="663988"/>
                    </a:lnTo>
                    <a:lnTo>
                      <a:pt x="360266" y="539972"/>
                    </a:lnTo>
                    <a:cubicBezTo>
                      <a:pt x="380936" y="510826"/>
                      <a:pt x="389794" y="474631"/>
                      <a:pt x="383317" y="439484"/>
                    </a:cubicBezTo>
                    <a:cubicBezTo>
                      <a:pt x="378840" y="415481"/>
                      <a:pt x="367886" y="387287"/>
                      <a:pt x="344931" y="356711"/>
                    </a:cubicBezTo>
                    <a:lnTo>
                      <a:pt x="213867" y="189262"/>
                    </a:lnTo>
                    <a:cubicBezTo>
                      <a:pt x="213867" y="189262"/>
                      <a:pt x="136715" y="104775"/>
                      <a:pt x="15128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C4AFB"/>
                  </a:gs>
                  <a:gs pos="100000">
                    <a:schemeClr val="accent2"/>
                  </a:gs>
                  <a:gs pos="50000">
                    <a:srgbClr val="389BE8"/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ru-RU" sz="105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1FF295F-9BCA-4DE5-A4B4-010C9DAAC624}"/>
                  </a:ext>
                </a:extLst>
              </p:cNvPr>
              <p:cNvSpPr/>
              <p:nvPr/>
            </p:nvSpPr>
            <p:spPr>
              <a:xfrm>
                <a:off x="4120077" y="1161360"/>
                <a:ext cx="118854" cy="106389"/>
              </a:xfrm>
              <a:custGeom>
                <a:avLst/>
                <a:gdLst>
                  <a:gd name="connsiteX0" fmla="*/ 1825 w 214949"/>
                  <a:gd name="connsiteY0" fmla="*/ 13811 h 192405"/>
                  <a:gd name="connsiteX1" fmla="*/ 136128 w 214949"/>
                  <a:gd name="connsiteY1" fmla="*/ 190119 h 192405"/>
                  <a:gd name="connsiteX2" fmla="*/ 206327 w 214949"/>
                  <a:gd name="connsiteY2" fmla="*/ 192405 h 192405"/>
                  <a:gd name="connsiteX3" fmla="*/ 213185 w 214949"/>
                  <a:gd name="connsiteY3" fmla="*/ 178689 h 192405"/>
                  <a:gd name="connsiteX4" fmla="*/ 76025 w 214949"/>
                  <a:gd name="connsiteY4" fmla="*/ 0 h 192405"/>
                  <a:gd name="connsiteX5" fmla="*/ 8588 w 214949"/>
                  <a:gd name="connsiteY5" fmla="*/ 0 h 192405"/>
                  <a:gd name="connsiteX6" fmla="*/ 1825 w 214949"/>
                  <a:gd name="connsiteY6" fmla="*/ 13811 h 1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949" h="192405">
                    <a:moveTo>
                      <a:pt x="1825" y="13811"/>
                    </a:moveTo>
                    <a:lnTo>
                      <a:pt x="136128" y="190119"/>
                    </a:lnTo>
                    <a:lnTo>
                      <a:pt x="206327" y="192405"/>
                    </a:lnTo>
                    <a:cubicBezTo>
                      <a:pt x="213471" y="192405"/>
                      <a:pt x="217471" y="184309"/>
                      <a:pt x="213185" y="178689"/>
                    </a:cubicBezTo>
                    <a:lnTo>
                      <a:pt x="76025" y="0"/>
                    </a:lnTo>
                    <a:lnTo>
                      <a:pt x="8588" y="0"/>
                    </a:lnTo>
                    <a:cubicBezTo>
                      <a:pt x="1444" y="0"/>
                      <a:pt x="-2556" y="8192"/>
                      <a:pt x="1825" y="138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C7EA6"/>
                  </a:gs>
                  <a:gs pos="100000">
                    <a:srgbClr val="293A8C"/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ru-RU" sz="105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787277D-F358-4A39-A6A6-F5E4D089947E}"/>
                </a:ext>
              </a:extLst>
            </p:cNvPr>
            <p:cNvGrpSpPr/>
            <p:nvPr userDrawn="1"/>
          </p:nvGrpSpPr>
          <p:grpSpPr>
            <a:xfrm>
              <a:off x="4422203" y="1048348"/>
              <a:ext cx="1819818" cy="224978"/>
              <a:chOff x="4422203" y="1048348"/>
              <a:chExt cx="1819818" cy="224978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641E378-6F8C-473C-8B0E-BFD6A91293DC}"/>
                  </a:ext>
                </a:extLst>
              </p:cNvPr>
              <p:cNvSpPr/>
              <p:nvPr userDrawn="1"/>
            </p:nvSpPr>
            <p:spPr>
              <a:xfrm>
                <a:off x="4422203" y="1048348"/>
                <a:ext cx="211289" cy="224978"/>
              </a:xfrm>
              <a:custGeom>
                <a:avLst/>
                <a:gdLst>
                  <a:gd name="connsiteX0" fmla="*/ 283818 w 382116"/>
                  <a:gd name="connsiteY0" fmla="*/ 341543 h 406873"/>
                  <a:gd name="connsiteX1" fmla="*/ 357828 w 382116"/>
                  <a:gd name="connsiteY1" fmla="*/ 405265 h 406873"/>
                  <a:gd name="connsiteX2" fmla="*/ 347731 w 382116"/>
                  <a:gd name="connsiteY2" fmla="*/ 406694 h 406873"/>
                  <a:gd name="connsiteX3" fmla="*/ 286104 w 382116"/>
                  <a:gd name="connsiteY3" fmla="*/ 406408 h 406873"/>
                  <a:gd name="connsiteX4" fmla="*/ 269912 w 382116"/>
                  <a:gd name="connsiteY4" fmla="*/ 400122 h 406873"/>
                  <a:gd name="connsiteX5" fmla="*/ 218001 w 382116"/>
                  <a:gd name="connsiteY5" fmla="*/ 357259 h 406873"/>
                  <a:gd name="connsiteX6" fmla="*/ 196379 w 382116"/>
                  <a:gd name="connsiteY6" fmla="*/ 349925 h 406873"/>
                  <a:gd name="connsiteX7" fmla="*/ 81793 w 382116"/>
                  <a:gd name="connsiteY7" fmla="*/ 334113 h 406873"/>
                  <a:gd name="connsiteX8" fmla="*/ 9498 w 382116"/>
                  <a:gd name="connsiteY8" fmla="*/ 250770 h 406873"/>
                  <a:gd name="connsiteX9" fmla="*/ 10737 w 382116"/>
                  <a:gd name="connsiteY9" fmla="*/ 93988 h 406873"/>
                  <a:gd name="connsiteX10" fmla="*/ 91699 w 382116"/>
                  <a:gd name="connsiteY10" fmla="*/ 13026 h 406873"/>
                  <a:gd name="connsiteX11" fmla="*/ 265816 w 382116"/>
                  <a:gd name="connsiteY11" fmla="*/ 6739 h 406873"/>
                  <a:gd name="connsiteX12" fmla="*/ 368210 w 382116"/>
                  <a:gd name="connsiteY12" fmla="*/ 83606 h 406873"/>
                  <a:gd name="connsiteX13" fmla="*/ 380211 w 382116"/>
                  <a:gd name="connsiteY13" fmla="*/ 136755 h 406873"/>
                  <a:gd name="connsiteX14" fmla="*/ 371925 w 382116"/>
                  <a:gd name="connsiteY14" fmla="*/ 256675 h 406873"/>
                  <a:gd name="connsiteX15" fmla="*/ 303916 w 382116"/>
                  <a:gd name="connsiteY15" fmla="*/ 333066 h 406873"/>
                  <a:gd name="connsiteX16" fmla="*/ 283818 w 382116"/>
                  <a:gd name="connsiteY16" fmla="*/ 341448 h 406873"/>
                  <a:gd name="connsiteX17" fmla="*/ 315060 w 382116"/>
                  <a:gd name="connsiteY17" fmla="*/ 179904 h 406873"/>
                  <a:gd name="connsiteX18" fmla="*/ 311536 w 382116"/>
                  <a:gd name="connsiteY18" fmla="*/ 126945 h 406873"/>
                  <a:gd name="connsiteX19" fmla="*/ 233526 w 382116"/>
                  <a:gd name="connsiteY19" fmla="*/ 48363 h 406873"/>
                  <a:gd name="connsiteX20" fmla="*/ 140372 w 382116"/>
                  <a:gd name="connsiteY20" fmla="*/ 49221 h 406873"/>
                  <a:gd name="connsiteX21" fmla="*/ 76650 w 382116"/>
                  <a:gd name="connsiteY21" fmla="*/ 102084 h 406873"/>
                  <a:gd name="connsiteX22" fmla="*/ 69125 w 382116"/>
                  <a:gd name="connsiteY22" fmla="*/ 159330 h 406873"/>
                  <a:gd name="connsiteX23" fmla="*/ 76554 w 382116"/>
                  <a:gd name="connsiteY23" fmla="*/ 248579 h 406873"/>
                  <a:gd name="connsiteX24" fmla="*/ 141229 w 382116"/>
                  <a:gd name="connsiteY24" fmla="*/ 301538 h 406873"/>
                  <a:gd name="connsiteX25" fmla="*/ 237813 w 382116"/>
                  <a:gd name="connsiteY25" fmla="*/ 302014 h 406873"/>
                  <a:gd name="connsiteX26" fmla="*/ 309726 w 382116"/>
                  <a:gd name="connsiteY26" fmla="*/ 234577 h 406873"/>
                  <a:gd name="connsiteX27" fmla="*/ 315060 w 382116"/>
                  <a:gd name="connsiteY27" fmla="*/ 179713 h 40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2116" h="406873">
                    <a:moveTo>
                      <a:pt x="283818" y="341543"/>
                    </a:moveTo>
                    <a:cubicBezTo>
                      <a:pt x="309155" y="363355"/>
                      <a:pt x="332586" y="383548"/>
                      <a:pt x="357828" y="405265"/>
                    </a:cubicBezTo>
                    <a:cubicBezTo>
                      <a:pt x="353065" y="406027"/>
                      <a:pt x="350398" y="406694"/>
                      <a:pt x="347731" y="406694"/>
                    </a:cubicBezTo>
                    <a:cubicBezTo>
                      <a:pt x="327157" y="406789"/>
                      <a:pt x="306583" y="407170"/>
                      <a:pt x="286104" y="406408"/>
                    </a:cubicBezTo>
                    <a:cubicBezTo>
                      <a:pt x="280580" y="406218"/>
                      <a:pt x="274293" y="403646"/>
                      <a:pt x="269912" y="400122"/>
                    </a:cubicBezTo>
                    <a:cubicBezTo>
                      <a:pt x="252386" y="386120"/>
                      <a:pt x="235812" y="370880"/>
                      <a:pt x="218001" y="357259"/>
                    </a:cubicBezTo>
                    <a:cubicBezTo>
                      <a:pt x="212190" y="352878"/>
                      <a:pt x="203618" y="349925"/>
                      <a:pt x="196379" y="349925"/>
                    </a:cubicBezTo>
                    <a:cubicBezTo>
                      <a:pt x="157422" y="349639"/>
                      <a:pt x="118845" y="348401"/>
                      <a:pt x="81793" y="334113"/>
                    </a:cubicBezTo>
                    <a:cubicBezTo>
                      <a:pt x="42931" y="319159"/>
                      <a:pt x="19500" y="290965"/>
                      <a:pt x="9498" y="250770"/>
                    </a:cubicBezTo>
                    <a:cubicBezTo>
                      <a:pt x="-3551" y="198382"/>
                      <a:pt x="-3170" y="145709"/>
                      <a:pt x="10737" y="93988"/>
                    </a:cubicBezTo>
                    <a:cubicBezTo>
                      <a:pt x="21881" y="52459"/>
                      <a:pt x="50170" y="24741"/>
                      <a:pt x="91699" y="13026"/>
                    </a:cubicBezTo>
                    <a:cubicBezTo>
                      <a:pt x="149040" y="-3262"/>
                      <a:pt x="207618" y="-2976"/>
                      <a:pt x="265816" y="6739"/>
                    </a:cubicBezTo>
                    <a:cubicBezTo>
                      <a:pt x="312584" y="14454"/>
                      <a:pt x="350970" y="36267"/>
                      <a:pt x="368210" y="83606"/>
                    </a:cubicBezTo>
                    <a:cubicBezTo>
                      <a:pt x="374401" y="100560"/>
                      <a:pt x="378878" y="118753"/>
                      <a:pt x="380211" y="136755"/>
                    </a:cubicBezTo>
                    <a:cubicBezTo>
                      <a:pt x="383355" y="176951"/>
                      <a:pt x="383831" y="217337"/>
                      <a:pt x="371925" y="256675"/>
                    </a:cubicBezTo>
                    <a:cubicBezTo>
                      <a:pt x="361066" y="292680"/>
                      <a:pt x="338968" y="318588"/>
                      <a:pt x="303916" y="333066"/>
                    </a:cubicBezTo>
                    <a:cubicBezTo>
                      <a:pt x="298106" y="335447"/>
                      <a:pt x="292296" y="337923"/>
                      <a:pt x="283818" y="341448"/>
                    </a:cubicBezTo>
                    <a:close/>
                    <a:moveTo>
                      <a:pt x="315060" y="179904"/>
                    </a:moveTo>
                    <a:cubicBezTo>
                      <a:pt x="313727" y="159425"/>
                      <a:pt x="312965" y="143137"/>
                      <a:pt x="311536" y="126945"/>
                    </a:cubicBezTo>
                    <a:cubicBezTo>
                      <a:pt x="307345" y="77796"/>
                      <a:pt x="282580" y="51697"/>
                      <a:pt x="233526" y="48363"/>
                    </a:cubicBezTo>
                    <a:cubicBezTo>
                      <a:pt x="202570" y="46268"/>
                      <a:pt x="171042" y="45696"/>
                      <a:pt x="140372" y="49221"/>
                    </a:cubicBezTo>
                    <a:cubicBezTo>
                      <a:pt x="109320" y="52840"/>
                      <a:pt x="84936" y="66461"/>
                      <a:pt x="76650" y="102084"/>
                    </a:cubicBezTo>
                    <a:cubicBezTo>
                      <a:pt x="72363" y="120753"/>
                      <a:pt x="68839" y="140280"/>
                      <a:pt x="69125" y="159330"/>
                    </a:cubicBezTo>
                    <a:cubicBezTo>
                      <a:pt x="69506" y="189143"/>
                      <a:pt x="70554" y="219528"/>
                      <a:pt x="76554" y="248579"/>
                    </a:cubicBezTo>
                    <a:cubicBezTo>
                      <a:pt x="83508" y="282488"/>
                      <a:pt x="104844" y="297633"/>
                      <a:pt x="141229" y="301538"/>
                    </a:cubicBezTo>
                    <a:cubicBezTo>
                      <a:pt x="173043" y="305062"/>
                      <a:pt x="205713" y="304300"/>
                      <a:pt x="237813" y="302014"/>
                    </a:cubicBezTo>
                    <a:cubicBezTo>
                      <a:pt x="277722" y="299061"/>
                      <a:pt x="304392" y="278011"/>
                      <a:pt x="309726" y="234577"/>
                    </a:cubicBezTo>
                    <a:cubicBezTo>
                      <a:pt x="312108" y="215051"/>
                      <a:pt x="313632" y="195429"/>
                      <a:pt x="315060" y="17971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CD85889-E46E-44A8-AAC6-F58782D973B0}"/>
                  </a:ext>
                </a:extLst>
              </p:cNvPr>
              <p:cNvSpPr/>
              <p:nvPr userDrawn="1"/>
            </p:nvSpPr>
            <p:spPr>
              <a:xfrm>
                <a:off x="4904469" y="1059501"/>
                <a:ext cx="176596" cy="178017"/>
              </a:xfrm>
              <a:custGeom>
                <a:avLst/>
                <a:gdLst>
                  <a:gd name="connsiteX0" fmla="*/ 106013 w 319373"/>
                  <a:gd name="connsiteY0" fmla="*/ 274511 h 321944"/>
                  <a:gd name="connsiteX1" fmla="*/ 106204 w 319373"/>
                  <a:gd name="connsiteY1" fmla="*/ 274415 h 321944"/>
                  <a:gd name="connsiteX2" fmla="*/ 305753 w 319373"/>
                  <a:gd name="connsiteY2" fmla="*/ 0 h 321944"/>
                  <a:gd name="connsiteX3" fmla="*/ 6382 w 319373"/>
                  <a:gd name="connsiteY3" fmla="*/ 0 h 321944"/>
                  <a:gd name="connsiteX4" fmla="*/ 6382 w 319373"/>
                  <a:gd name="connsiteY4" fmla="*/ 45911 h 321944"/>
                  <a:gd name="connsiteX5" fmla="*/ 200882 w 319373"/>
                  <a:gd name="connsiteY5" fmla="*/ 45911 h 321944"/>
                  <a:gd name="connsiteX6" fmla="*/ 199739 w 319373"/>
                  <a:gd name="connsiteY6" fmla="*/ 47435 h 321944"/>
                  <a:gd name="connsiteX7" fmla="*/ 199549 w 319373"/>
                  <a:gd name="connsiteY7" fmla="*/ 47530 h 321944"/>
                  <a:gd name="connsiteX8" fmla="*/ 0 w 319373"/>
                  <a:gd name="connsiteY8" fmla="*/ 321945 h 321944"/>
                  <a:gd name="connsiteX9" fmla="*/ 319373 w 319373"/>
                  <a:gd name="connsiteY9" fmla="*/ 321945 h 321944"/>
                  <a:gd name="connsiteX10" fmla="*/ 319373 w 319373"/>
                  <a:gd name="connsiteY10" fmla="*/ 276035 h 321944"/>
                  <a:gd name="connsiteX11" fmla="*/ 104870 w 319373"/>
                  <a:gd name="connsiteY11" fmla="*/ 276035 h 321944"/>
                  <a:gd name="connsiteX12" fmla="*/ 106013 w 319373"/>
                  <a:gd name="connsiteY12" fmla="*/ 274511 h 32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373" h="321944">
                    <a:moveTo>
                      <a:pt x="106013" y="274511"/>
                    </a:moveTo>
                    <a:lnTo>
                      <a:pt x="106204" y="274415"/>
                    </a:lnTo>
                    <a:lnTo>
                      <a:pt x="305753" y="0"/>
                    </a:lnTo>
                    <a:lnTo>
                      <a:pt x="6382" y="0"/>
                    </a:lnTo>
                    <a:lnTo>
                      <a:pt x="6382" y="45911"/>
                    </a:lnTo>
                    <a:lnTo>
                      <a:pt x="200882" y="45911"/>
                    </a:lnTo>
                    <a:lnTo>
                      <a:pt x="199739" y="47435"/>
                    </a:lnTo>
                    <a:lnTo>
                      <a:pt x="199549" y="47530"/>
                    </a:lnTo>
                    <a:lnTo>
                      <a:pt x="0" y="321945"/>
                    </a:lnTo>
                    <a:lnTo>
                      <a:pt x="319373" y="321945"/>
                    </a:lnTo>
                    <a:lnTo>
                      <a:pt x="319373" y="276035"/>
                    </a:lnTo>
                    <a:lnTo>
                      <a:pt x="104870" y="276035"/>
                    </a:lnTo>
                    <a:lnTo>
                      <a:pt x="106013" y="27451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1286221-211E-4B2E-BA97-B5EB13294AD7}"/>
                  </a:ext>
                </a:extLst>
              </p:cNvPr>
              <p:cNvSpPr/>
              <p:nvPr userDrawn="1"/>
            </p:nvSpPr>
            <p:spPr>
              <a:xfrm>
                <a:off x="5103289" y="1059554"/>
                <a:ext cx="209671" cy="178123"/>
              </a:xfrm>
              <a:custGeom>
                <a:avLst/>
                <a:gdLst>
                  <a:gd name="connsiteX0" fmla="*/ 51340 w 379190"/>
                  <a:gd name="connsiteY0" fmla="*/ 322135 h 322135"/>
                  <a:gd name="connsiteX1" fmla="*/ 86106 w 379190"/>
                  <a:gd name="connsiteY1" fmla="*/ 233553 h 322135"/>
                  <a:gd name="connsiteX2" fmla="*/ 277178 w 379190"/>
                  <a:gd name="connsiteY2" fmla="*/ 233553 h 322135"/>
                  <a:gd name="connsiteX3" fmla="*/ 314420 w 379190"/>
                  <a:gd name="connsiteY3" fmla="*/ 322135 h 322135"/>
                  <a:gd name="connsiteX4" fmla="*/ 379190 w 379190"/>
                  <a:gd name="connsiteY4" fmla="*/ 322135 h 322135"/>
                  <a:gd name="connsiteX5" fmla="*/ 253270 w 379190"/>
                  <a:gd name="connsiteY5" fmla="*/ 0 h 322135"/>
                  <a:gd name="connsiteX6" fmla="*/ 124301 w 379190"/>
                  <a:gd name="connsiteY6" fmla="*/ 0 h 322135"/>
                  <a:gd name="connsiteX7" fmla="*/ 0 w 379190"/>
                  <a:gd name="connsiteY7" fmla="*/ 322135 h 322135"/>
                  <a:gd name="connsiteX8" fmla="*/ 51340 w 379190"/>
                  <a:gd name="connsiteY8" fmla="*/ 322135 h 322135"/>
                  <a:gd name="connsiteX9" fmla="*/ 157067 w 379190"/>
                  <a:gd name="connsiteY9" fmla="*/ 47149 h 322135"/>
                  <a:gd name="connsiteX10" fmla="*/ 205645 w 379190"/>
                  <a:gd name="connsiteY10" fmla="*/ 47149 h 322135"/>
                  <a:gd name="connsiteX11" fmla="*/ 259175 w 379190"/>
                  <a:gd name="connsiteY11" fmla="*/ 189357 h 322135"/>
                  <a:gd name="connsiteX12" fmla="*/ 104204 w 379190"/>
                  <a:gd name="connsiteY12" fmla="*/ 189357 h 322135"/>
                  <a:gd name="connsiteX13" fmla="*/ 157067 w 379190"/>
                  <a:gd name="connsiteY13" fmla="*/ 47149 h 32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9190" h="322135">
                    <a:moveTo>
                      <a:pt x="51340" y="322135"/>
                    </a:moveTo>
                    <a:lnTo>
                      <a:pt x="86106" y="233553"/>
                    </a:lnTo>
                    <a:lnTo>
                      <a:pt x="277178" y="233553"/>
                    </a:lnTo>
                    <a:lnTo>
                      <a:pt x="314420" y="322135"/>
                    </a:lnTo>
                    <a:lnTo>
                      <a:pt x="379190" y="322135"/>
                    </a:lnTo>
                    <a:lnTo>
                      <a:pt x="253270" y="0"/>
                    </a:lnTo>
                    <a:lnTo>
                      <a:pt x="124301" y="0"/>
                    </a:lnTo>
                    <a:lnTo>
                      <a:pt x="0" y="322135"/>
                    </a:lnTo>
                    <a:lnTo>
                      <a:pt x="51340" y="322135"/>
                    </a:lnTo>
                    <a:close/>
                    <a:moveTo>
                      <a:pt x="157067" y="47149"/>
                    </a:moveTo>
                    <a:lnTo>
                      <a:pt x="205645" y="47149"/>
                    </a:lnTo>
                    <a:lnTo>
                      <a:pt x="259175" y="189357"/>
                    </a:lnTo>
                    <a:lnTo>
                      <a:pt x="104204" y="189357"/>
                    </a:lnTo>
                    <a:lnTo>
                      <a:pt x="157067" y="4714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B22301C-FA34-4B50-8B6C-BD8AD5DD6016}"/>
                  </a:ext>
                </a:extLst>
              </p:cNvPr>
              <p:cNvSpPr/>
              <p:nvPr userDrawn="1"/>
            </p:nvSpPr>
            <p:spPr>
              <a:xfrm>
                <a:off x="4665303" y="1059554"/>
                <a:ext cx="209671" cy="178123"/>
              </a:xfrm>
              <a:custGeom>
                <a:avLst/>
                <a:gdLst>
                  <a:gd name="connsiteX0" fmla="*/ 51340 w 379190"/>
                  <a:gd name="connsiteY0" fmla="*/ 322135 h 322135"/>
                  <a:gd name="connsiteX1" fmla="*/ 86106 w 379190"/>
                  <a:gd name="connsiteY1" fmla="*/ 233553 h 322135"/>
                  <a:gd name="connsiteX2" fmla="*/ 277178 w 379190"/>
                  <a:gd name="connsiteY2" fmla="*/ 233553 h 322135"/>
                  <a:gd name="connsiteX3" fmla="*/ 314420 w 379190"/>
                  <a:gd name="connsiteY3" fmla="*/ 322135 h 322135"/>
                  <a:gd name="connsiteX4" fmla="*/ 379190 w 379190"/>
                  <a:gd name="connsiteY4" fmla="*/ 322135 h 322135"/>
                  <a:gd name="connsiteX5" fmla="*/ 253270 w 379190"/>
                  <a:gd name="connsiteY5" fmla="*/ 0 h 322135"/>
                  <a:gd name="connsiteX6" fmla="*/ 124301 w 379190"/>
                  <a:gd name="connsiteY6" fmla="*/ 0 h 322135"/>
                  <a:gd name="connsiteX7" fmla="*/ 0 w 379190"/>
                  <a:gd name="connsiteY7" fmla="*/ 322135 h 322135"/>
                  <a:gd name="connsiteX8" fmla="*/ 51340 w 379190"/>
                  <a:gd name="connsiteY8" fmla="*/ 322135 h 322135"/>
                  <a:gd name="connsiteX9" fmla="*/ 157067 w 379190"/>
                  <a:gd name="connsiteY9" fmla="*/ 47149 h 322135"/>
                  <a:gd name="connsiteX10" fmla="*/ 205645 w 379190"/>
                  <a:gd name="connsiteY10" fmla="*/ 47149 h 322135"/>
                  <a:gd name="connsiteX11" fmla="*/ 259175 w 379190"/>
                  <a:gd name="connsiteY11" fmla="*/ 189357 h 322135"/>
                  <a:gd name="connsiteX12" fmla="*/ 104203 w 379190"/>
                  <a:gd name="connsiteY12" fmla="*/ 189357 h 322135"/>
                  <a:gd name="connsiteX13" fmla="*/ 157067 w 379190"/>
                  <a:gd name="connsiteY13" fmla="*/ 47149 h 32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9190" h="322135">
                    <a:moveTo>
                      <a:pt x="51340" y="322135"/>
                    </a:moveTo>
                    <a:lnTo>
                      <a:pt x="86106" y="233553"/>
                    </a:lnTo>
                    <a:lnTo>
                      <a:pt x="277178" y="233553"/>
                    </a:lnTo>
                    <a:lnTo>
                      <a:pt x="314420" y="322135"/>
                    </a:lnTo>
                    <a:lnTo>
                      <a:pt x="379190" y="322135"/>
                    </a:lnTo>
                    <a:lnTo>
                      <a:pt x="253270" y="0"/>
                    </a:lnTo>
                    <a:lnTo>
                      <a:pt x="124301" y="0"/>
                    </a:lnTo>
                    <a:lnTo>
                      <a:pt x="0" y="322135"/>
                    </a:lnTo>
                    <a:lnTo>
                      <a:pt x="51340" y="322135"/>
                    </a:lnTo>
                    <a:close/>
                    <a:moveTo>
                      <a:pt x="157067" y="47149"/>
                    </a:moveTo>
                    <a:lnTo>
                      <a:pt x="205645" y="47149"/>
                    </a:lnTo>
                    <a:lnTo>
                      <a:pt x="259175" y="189357"/>
                    </a:lnTo>
                    <a:lnTo>
                      <a:pt x="104203" y="189357"/>
                    </a:lnTo>
                    <a:lnTo>
                      <a:pt x="157067" y="4714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1E960D0-57D8-4645-80D2-718A23F664AC}"/>
                  </a:ext>
                </a:extLst>
              </p:cNvPr>
              <p:cNvSpPr/>
              <p:nvPr userDrawn="1"/>
            </p:nvSpPr>
            <p:spPr>
              <a:xfrm>
                <a:off x="6065425" y="1059501"/>
                <a:ext cx="176596" cy="178017"/>
              </a:xfrm>
              <a:custGeom>
                <a:avLst/>
                <a:gdLst>
                  <a:gd name="connsiteX0" fmla="*/ 106013 w 319373"/>
                  <a:gd name="connsiteY0" fmla="*/ 274511 h 321944"/>
                  <a:gd name="connsiteX1" fmla="*/ 106204 w 319373"/>
                  <a:gd name="connsiteY1" fmla="*/ 274415 h 321944"/>
                  <a:gd name="connsiteX2" fmla="*/ 305848 w 319373"/>
                  <a:gd name="connsiteY2" fmla="*/ 0 h 321944"/>
                  <a:gd name="connsiteX3" fmla="*/ 6382 w 319373"/>
                  <a:gd name="connsiteY3" fmla="*/ 0 h 321944"/>
                  <a:gd name="connsiteX4" fmla="*/ 6382 w 319373"/>
                  <a:gd name="connsiteY4" fmla="*/ 45911 h 321944"/>
                  <a:gd name="connsiteX5" fmla="*/ 200882 w 319373"/>
                  <a:gd name="connsiteY5" fmla="*/ 45911 h 321944"/>
                  <a:gd name="connsiteX6" fmla="*/ 199835 w 319373"/>
                  <a:gd name="connsiteY6" fmla="*/ 47435 h 321944"/>
                  <a:gd name="connsiteX7" fmla="*/ 199644 w 319373"/>
                  <a:gd name="connsiteY7" fmla="*/ 47530 h 321944"/>
                  <a:gd name="connsiteX8" fmla="*/ 0 w 319373"/>
                  <a:gd name="connsiteY8" fmla="*/ 321945 h 321944"/>
                  <a:gd name="connsiteX9" fmla="*/ 319373 w 319373"/>
                  <a:gd name="connsiteY9" fmla="*/ 321945 h 321944"/>
                  <a:gd name="connsiteX10" fmla="*/ 319373 w 319373"/>
                  <a:gd name="connsiteY10" fmla="*/ 276035 h 321944"/>
                  <a:gd name="connsiteX11" fmla="*/ 104870 w 319373"/>
                  <a:gd name="connsiteY11" fmla="*/ 276035 h 321944"/>
                  <a:gd name="connsiteX12" fmla="*/ 106013 w 319373"/>
                  <a:gd name="connsiteY12" fmla="*/ 274511 h 32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373" h="321944">
                    <a:moveTo>
                      <a:pt x="106013" y="274511"/>
                    </a:moveTo>
                    <a:lnTo>
                      <a:pt x="106204" y="274415"/>
                    </a:lnTo>
                    <a:lnTo>
                      <a:pt x="305848" y="0"/>
                    </a:lnTo>
                    <a:lnTo>
                      <a:pt x="6382" y="0"/>
                    </a:lnTo>
                    <a:lnTo>
                      <a:pt x="6382" y="45911"/>
                    </a:lnTo>
                    <a:lnTo>
                      <a:pt x="200882" y="45911"/>
                    </a:lnTo>
                    <a:lnTo>
                      <a:pt x="199835" y="47435"/>
                    </a:lnTo>
                    <a:lnTo>
                      <a:pt x="199644" y="47530"/>
                    </a:lnTo>
                    <a:lnTo>
                      <a:pt x="0" y="321945"/>
                    </a:lnTo>
                    <a:lnTo>
                      <a:pt x="319373" y="321945"/>
                    </a:lnTo>
                    <a:lnTo>
                      <a:pt x="319373" y="276035"/>
                    </a:lnTo>
                    <a:lnTo>
                      <a:pt x="104870" y="276035"/>
                    </a:lnTo>
                    <a:lnTo>
                      <a:pt x="106013" y="27451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30D3AE8-D2D1-46AE-A0DF-A2619F6E1A88}"/>
                  </a:ext>
                </a:extLst>
              </p:cNvPr>
              <p:cNvSpPr/>
              <p:nvPr userDrawn="1"/>
            </p:nvSpPr>
            <p:spPr>
              <a:xfrm>
                <a:off x="5343680" y="1048348"/>
                <a:ext cx="211289" cy="224978"/>
              </a:xfrm>
              <a:custGeom>
                <a:avLst/>
                <a:gdLst>
                  <a:gd name="connsiteX0" fmla="*/ 283818 w 382116"/>
                  <a:gd name="connsiteY0" fmla="*/ 341543 h 406873"/>
                  <a:gd name="connsiteX1" fmla="*/ 357828 w 382116"/>
                  <a:gd name="connsiteY1" fmla="*/ 405265 h 406873"/>
                  <a:gd name="connsiteX2" fmla="*/ 347731 w 382116"/>
                  <a:gd name="connsiteY2" fmla="*/ 406694 h 406873"/>
                  <a:gd name="connsiteX3" fmla="*/ 286104 w 382116"/>
                  <a:gd name="connsiteY3" fmla="*/ 406408 h 406873"/>
                  <a:gd name="connsiteX4" fmla="*/ 269912 w 382116"/>
                  <a:gd name="connsiteY4" fmla="*/ 400122 h 406873"/>
                  <a:gd name="connsiteX5" fmla="*/ 218001 w 382116"/>
                  <a:gd name="connsiteY5" fmla="*/ 357259 h 406873"/>
                  <a:gd name="connsiteX6" fmla="*/ 196379 w 382116"/>
                  <a:gd name="connsiteY6" fmla="*/ 349925 h 406873"/>
                  <a:gd name="connsiteX7" fmla="*/ 81793 w 382116"/>
                  <a:gd name="connsiteY7" fmla="*/ 334113 h 406873"/>
                  <a:gd name="connsiteX8" fmla="*/ 9498 w 382116"/>
                  <a:gd name="connsiteY8" fmla="*/ 250770 h 406873"/>
                  <a:gd name="connsiteX9" fmla="*/ 10737 w 382116"/>
                  <a:gd name="connsiteY9" fmla="*/ 93988 h 406873"/>
                  <a:gd name="connsiteX10" fmla="*/ 91699 w 382116"/>
                  <a:gd name="connsiteY10" fmla="*/ 13026 h 406873"/>
                  <a:gd name="connsiteX11" fmla="*/ 265816 w 382116"/>
                  <a:gd name="connsiteY11" fmla="*/ 6739 h 406873"/>
                  <a:gd name="connsiteX12" fmla="*/ 368210 w 382116"/>
                  <a:gd name="connsiteY12" fmla="*/ 83606 h 406873"/>
                  <a:gd name="connsiteX13" fmla="*/ 380211 w 382116"/>
                  <a:gd name="connsiteY13" fmla="*/ 136755 h 406873"/>
                  <a:gd name="connsiteX14" fmla="*/ 371925 w 382116"/>
                  <a:gd name="connsiteY14" fmla="*/ 256675 h 406873"/>
                  <a:gd name="connsiteX15" fmla="*/ 303916 w 382116"/>
                  <a:gd name="connsiteY15" fmla="*/ 333066 h 406873"/>
                  <a:gd name="connsiteX16" fmla="*/ 283818 w 382116"/>
                  <a:gd name="connsiteY16" fmla="*/ 341448 h 406873"/>
                  <a:gd name="connsiteX17" fmla="*/ 315060 w 382116"/>
                  <a:gd name="connsiteY17" fmla="*/ 179904 h 406873"/>
                  <a:gd name="connsiteX18" fmla="*/ 311536 w 382116"/>
                  <a:gd name="connsiteY18" fmla="*/ 126945 h 406873"/>
                  <a:gd name="connsiteX19" fmla="*/ 233526 w 382116"/>
                  <a:gd name="connsiteY19" fmla="*/ 48363 h 406873"/>
                  <a:gd name="connsiteX20" fmla="*/ 140372 w 382116"/>
                  <a:gd name="connsiteY20" fmla="*/ 49221 h 406873"/>
                  <a:gd name="connsiteX21" fmla="*/ 76650 w 382116"/>
                  <a:gd name="connsiteY21" fmla="*/ 102084 h 406873"/>
                  <a:gd name="connsiteX22" fmla="*/ 69125 w 382116"/>
                  <a:gd name="connsiteY22" fmla="*/ 159330 h 406873"/>
                  <a:gd name="connsiteX23" fmla="*/ 76554 w 382116"/>
                  <a:gd name="connsiteY23" fmla="*/ 248579 h 406873"/>
                  <a:gd name="connsiteX24" fmla="*/ 141229 w 382116"/>
                  <a:gd name="connsiteY24" fmla="*/ 301538 h 406873"/>
                  <a:gd name="connsiteX25" fmla="*/ 237813 w 382116"/>
                  <a:gd name="connsiteY25" fmla="*/ 302014 h 406873"/>
                  <a:gd name="connsiteX26" fmla="*/ 309726 w 382116"/>
                  <a:gd name="connsiteY26" fmla="*/ 234577 h 406873"/>
                  <a:gd name="connsiteX27" fmla="*/ 315060 w 382116"/>
                  <a:gd name="connsiteY27" fmla="*/ 179713 h 40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2116" h="406873">
                    <a:moveTo>
                      <a:pt x="283818" y="341543"/>
                    </a:moveTo>
                    <a:cubicBezTo>
                      <a:pt x="309155" y="363355"/>
                      <a:pt x="332586" y="383548"/>
                      <a:pt x="357828" y="405265"/>
                    </a:cubicBezTo>
                    <a:cubicBezTo>
                      <a:pt x="353065" y="406027"/>
                      <a:pt x="350398" y="406694"/>
                      <a:pt x="347731" y="406694"/>
                    </a:cubicBezTo>
                    <a:cubicBezTo>
                      <a:pt x="327157" y="406789"/>
                      <a:pt x="306583" y="407170"/>
                      <a:pt x="286104" y="406408"/>
                    </a:cubicBezTo>
                    <a:cubicBezTo>
                      <a:pt x="280580" y="406218"/>
                      <a:pt x="274293" y="403646"/>
                      <a:pt x="269912" y="400122"/>
                    </a:cubicBezTo>
                    <a:cubicBezTo>
                      <a:pt x="252386" y="386120"/>
                      <a:pt x="235812" y="370880"/>
                      <a:pt x="218001" y="357259"/>
                    </a:cubicBezTo>
                    <a:cubicBezTo>
                      <a:pt x="212191" y="352878"/>
                      <a:pt x="203618" y="349925"/>
                      <a:pt x="196379" y="349925"/>
                    </a:cubicBezTo>
                    <a:cubicBezTo>
                      <a:pt x="157422" y="349639"/>
                      <a:pt x="118845" y="348401"/>
                      <a:pt x="81793" y="334113"/>
                    </a:cubicBezTo>
                    <a:cubicBezTo>
                      <a:pt x="42931" y="319159"/>
                      <a:pt x="19500" y="290965"/>
                      <a:pt x="9498" y="250770"/>
                    </a:cubicBezTo>
                    <a:cubicBezTo>
                      <a:pt x="-3551" y="198382"/>
                      <a:pt x="-3170" y="145709"/>
                      <a:pt x="10737" y="93988"/>
                    </a:cubicBezTo>
                    <a:cubicBezTo>
                      <a:pt x="21881" y="52459"/>
                      <a:pt x="50170" y="24741"/>
                      <a:pt x="91699" y="13026"/>
                    </a:cubicBezTo>
                    <a:cubicBezTo>
                      <a:pt x="149040" y="-3262"/>
                      <a:pt x="207618" y="-2976"/>
                      <a:pt x="265816" y="6739"/>
                    </a:cubicBezTo>
                    <a:cubicBezTo>
                      <a:pt x="312584" y="14454"/>
                      <a:pt x="350970" y="36267"/>
                      <a:pt x="368210" y="83606"/>
                    </a:cubicBezTo>
                    <a:cubicBezTo>
                      <a:pt x="374401" y="100560"/>
                      <a:pt x="378878" y="118753"/>
                      <a:pt x="380211" y="136755"/>
                    </a:cubicBezTo>
                    <a:cubicBezTo>
                      <a:pt x="383355" y="176951"/>
                      <a:pt x="383831" y="217337"/>
                      <a:pt x="371925" y="256675"/>
                    </a:cubicBezTo>
                    <a:cubicBezTo>
                      <a:pt x="361066" y="292680"/>
                      <a:pt x="338968" y="318588"/>
                      <a:pt x="303916" y="333066"/>
                    </a:cubicBezTo>
                    <a:cubicBezTo>
                      <a:pt x="298106" y="335447"/>
                      <a:pt x="292296" y="337923"/>
                      <a:pt x="283818" y="341448"/>
                    </a:cubicBezTo>
                    <a:close/>
                    <a:moveTo>
                      <a:pt x="315060" y="179904"/>
                    </a:moveTo>
                    <a:cubicBezTo>
                      <a:pt x="313727" y="159425"/>
                      <a:pt x="312965" y="143137"/>
                      <a:pt x="311536" y="126945"/>
                    </a:cubicBezTo>
                    <a:cubicBezTo>
                      <a:pt x="307345" y="77796"/>
                      <a:pt x="282580" y="51697"/>
                      <a:pt x="233526" y="48363"/>
                    </a:cubicBezTo>
                    <a:cubicBezTo>
                      <a:pt x="202570" y="46268"/>
                      <a:pt x="171042" y="45696"/>
                      <a:pt x="140372" y="49221"/>
                    </a:cubicBezTo>
                    <a:cubicBezTo>
                      <a:pt x="109320" y="52840"/>
                      <a:pt x="84936" y="66461"/>
                      <a:pt x="76650" y="102084"/>
                    </a:cubicBezTo>
                    <a:cubicBezTo>
                      <a:pt x="72363" y="120753"/>
                      <a:pt x="68839" y="140280"/>
                      <a:pt x="69125" y="159330"/>
                    </a:cubicBezTo>
                    <a:cubicBezTo>
                      <a:pt x="69506" y="189143"/>
                      <a:pt x="70554" y="219528"/>
                      <a:pt x="76554" y="248579"/>
                    </a:cubicBezTo>
                    <a:cubicBezTo>
                      <a:pt x="83508" y="282488"/>
                      <a:pt x="104844" y="297633"/>
                      <a:pt x="141229" y="301538"/>
                    </a:cubicBezTo>
                    <a:cubicBezTo>
                      <a:pt x="173043" y="305062"/>
                      <a:pt x="205713" y="304300"/>
                      <a:pt x="237813" y="302014"/>
                    </a:cubicBezTo>
                    <a:cubicBezTo>
                      <a:pt x="277722" y="299061"/>
                      <a:pt x="304392" y="278011"/>
                      <a:pt x="309726" y="234577"/>
                    </a:cubicBezTo>
                    <a:cubicBezTo>
                      <a:pt x="312108" y="215051"/>
                      <a:pt x="313632" y="195429"/>
                      <a:pt x="315060" y="17971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790B260-8C00-4BEE-9F92-4FDB510E653C}"/>
                  </a:ext>
                </a:extLst>
              </p:cNvPr>
              <p:cNvSpPr/>
              <p:nvPr userDrawn="1"/>
            </p:nvSpPr>
            <p:spPr>
              <a:xfrm>
                <a:off x="5828211" y="1059553"/>
                <a:ext cx="209671" cy="178123"/>
              </a:xfrm>
              <a:custGeom>
                <a:avLst/>
                <a:gdLst>
                  <a:gd name="connsiteX0" fmla="*/ 51340 w 379190"/>
                  <a:gd name="connsiteY0" fmla="*/ 322135 h 322135"/>
                  <a:gd name="connsiteX1" fmla="*/ 86106 w 379190"/>
                  <a:gd name="connsiteY1" fmla="*/ 233553 h 322135"/>
                  <a:gd name="connsiteX2" fmla="*/ 277177 w 379190"/>
                  <a:gd name="connsiteY2" fmla="*/ 233553 h 322135"/>
                  <a:gd name="connsiteX3" fmla="*/ 314420 w 379190"/>
                  <a:gd name="connsiteY3" fmla="*/ 322135 h 322135"/>
                  <a:gd name="connsiteX4" fmla="*/ 379190 w 379190"/>
                  <a:gd name="connsiteY4" fmla="*/ 322135 h 322135"/>
                  <a:gd name="connsiteX5" fmla="*/ 253270 w 379190"/>
                  <a:gd name="connsiteY5" fmla="*/ 0 h 322135"/>
                  <a:gd name="connsiteX6" fmla="*/ 124301 w 379190"/>
                  <a:gd name="connsiteY6" fmla="*/ 0 h 322135"/>
                  <a:gd name="connsiteX7" fmla="*/ 0 w 379190"/>
                  <a:gd name="connsiteY7" fmla="*/ 322135 h 322135"/>
                  <a:gd name="connsiteX8" fmla="*/ 51340 w 379190"/>
                  <a:gd name="connsiteY8" fmla="*/ 322135 h 322135"/>
                  <a:gd name="connsiteX9" fmla="*/ 157067 w 379190"/>
                  <a:gd name="connsiteY9" fmla="*/ 47149 h 322135"/>
                  <a:gd name="connsiteX10" fmla="*/ 205645 w 379190"/>
                  <a:gd name="connsiteY10" fmla="*/ 47149 h 322135"/>
                  <a:gd name="connsiteX11" fmla="*/ 259175 w 379190"/>
                  <a:gd name="connsiteY11" fmla="*/ 189357 h 322135"/>
                  <a:gd name="connsiteX12" fmla="*/ 104204 w 379190"/>
                  <a:gd name="connsiteY12" fmla="*/ 189357 h 322135"/>
                  <a:gd name="connsiteX13" fmla="*/ 157067 w 379190"/>
                  <a:gd name="connsiteY13" fmla="*/ 47149 h 32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9190" h="322135">
                    <a:moveTo>
                      <a:pt x="51340" y="322135"/>
                    </a:moveTo>
                    <a:lnTo>
                      <a:pt x="86106" y="233553"/>
                    </a:lnTo>
                    <a:lnTo>
                      <a:pt x="277177" y="233553"/>
                    </a:lnTo>
                    <a:lnTo>
                      <a:pt x="314420" y="322135"/>
                    </a:lnTo>
                    <a:lnTo>
                      <a:pt x="379190" y="322135"/>
                    </a:lnTo>
                    <a:lnTo>
                      <a:pt x="253270" y="0"/>
                    </a:lnTo>
                    <a:lnTo>
                      <a:pt x="124301" y="0"/>
                    </a:lnTo>
                    <a:lnTo>
                      <a:pt x="0" y="322135"/>
                    </a:lnTo>
                    <a:lnTo>
                      <a:pt x="51340" y="322135"/>
                    </a:lnTo>
                    <a:close/>
                    <a:moveTo>
                      <a:pt x="157067" y="47149"/>
                    </a:moveTo>
                    <a:lnTo>
                      <a:pt x="205645" y="47149"/>
                    </a:lnTo>
                    <a:lnTo>
                      <a:pt x="259175" y="189357"/>
                    </a:lnTo>
                    <a:lnTo>
                      <a:pt x="104204" y="189357"/>
                    </a:lnTo>
                    <a:lnTo>
                      <a:pt x="157067" y="4714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1A3FC38-49C6-4238-A296-25A0F076D170}"/>
                  </a:ext>
                </a:extLst>
              </p:cNvPr>
              <p:cNvSpPr/>
              <p:nvPr userDrawn="1"/>
            </p:nvSpPr>
            <p:spPr>
              <a:xfrm>
                <a:off x="5604839" y="1048755"/>
                <a:ext cx="186820" cy="192344"/>
              </a:xfrm>
              <a:custGeom>
                <a:avLst/>
                <a:gdLst>
                  <a:gd name="connsiteX0" fmla="*/ 120884 w 337863"/>
                  <a:gd name="connsiteY0" fmla="*/ 55151 h 347855"/>
                  <a:gd name="connsiteX1" fmla="*/ 185940 w 337863"/>
                  <a:gd name="connsiteY1" fmla="*/ 45817 h 347855"/>
                  <a:gd name="connsiteX2" fmla="*/ 254234 w 337863"/>
                  <a:gd name="connsiteY2" fmla="*/ 49912 h 347855"/>
                  <a:gd name="connsiteX3" fmla="*/ 316909 w 337863"/>
                  <a:gd name="connsiteY3" fmla="*/ 64200 h 347855"/>
                  <a:gd name="connsiteX4" fmla="*/ 320719 w 337863"/>
                  <a:gd name="connsiteY4" fmla="*/ 65343 h 347855"/>
                  <a:gd name="connsiteX5" fmla="*/ 337864 w 337863"/>
                  <a:gd name="connsiteY5" fmla="*/ 71820 h 347855"/>
                  <a:gd name="connsiteX6" fmla="*/ 337864 w 337863"/>
                  <a:gd name="connsiteY6" fmla="*/ 14098 h 347855"/>
                  <a:gd name="connsiteX7" fmla="*/ 324243 w 337863"/>
                  <a:gd name="connsiteY7" fmla="*/ 12479 h 347855"/>
                  <a:gd name="connsiteX8" fmla="*/ 320719 w 337863"/>
                  <a:gd name="connsiteY8" fmla="*/ 11908 h 347855"/>
                  <a:gd name="connsiteX9" fmla="*/ 256330 w 337863"/>
                  <a:gd name="connsiteY9" fmla="*/ 3716 h 347855"/>
                  <a:gd name="connsiteX10" fmla="*/ 91071 w 337863"/>
                  <a:gd name="connsiteY10" fmla="*/ 12193 h 347855"/>
                  <a:gd name="connsiteX11" fmla="*/ 6870 w 337863"/>
                  <a:gd name="connsiteY11" fmla="*/ 104776 h 347855"/>
                  <a:gd name="connsiteX12" fmla="*/ 6489 w 337863"/>
                  <a:gd name="connsiteY12" fmla="*/ 246508 h 347855"/>
                  <a:gd name="connsiteX13" fmla="*/ 59257 w 337863"/>
                  <a:gd name="connsiteY13" fmla="*/ 326518 h 347855"/>
                  <a:gd name="connsiteX14" fmla="*/ 150412 w 337863"/>
                  <a:gd name="connsiteY14" fmla="*/ 347759 h 347855"/>
                  <a:gd name="connsiteX15" fmla="*/ 302907 w 337863"/>
                  <a:gd name="connsiteY15" fmla="*/ 343663 h 347855"/>
                  <a:gd name="connsiteX16" fmla="*/ 329767 w 337863"/>
                  <a:gd name="connsiteY16" fmla="*/ 339568 h 347855"/>
                  <a:gd name="connsiteX17" fmla="*/ 337483 w 337863"/>
                  <a:gd name="connsiteY17" fmla="*/ 329566 h 347855"/>
                  <a:gd name="connsiteX18" fmla="*/ 337483 w 337863"/>
                  <a:gd name="connsiteY18" fmla="*/ 329376 h 347855"/>
                  <a:gd name="connsiteX19" fmla="*/ 337864 w 337863"/>
                  <a:gd name="connsiteY19" fmla="*/ 329566 h 347855"/>
                  <a:gd name="connsiteX20" fmla="*/ 337864 w 337863"/>
                  <a:gd name="connsiteY20" fmla="*/ 208123 h 347855"/>
                  <a:gd name="connsiteX21" fmla="*/ 187083 w 337863"/>
                  <a:gd name="connsiteY21" fmla="*/ 208123 h 347855"/>
                  <a:gd name="connsiteX22" fmla="*/ 172700 w 337863"/>
                  <a:gd name="connsiteY22" fmla="*/ 250318 h 347855"/>
                  <a:gd name="connsiteX23" fmla="*/ 189083 w 337863"/>
                  <a:gd name="connsiteY23" fmla="*/ 250318 h 347855"/>
                  <a:gd name="connsiteX24" fmla="*/ 256901 w 337863"/>
                  <a:gd name="connsiteY24" fmla="*/ 250318 h 347855"/>
                  <a:gd name="connsiteX25" fmla="*/ 276713 w 337863"/>
                  <a:gd name="connsiteY25" fmla="*/ 250318 h 347855"/>
                  <a:gd name="connsiteX26" fmla="*/ 276713 w 337863"/>
                  <a:gd name="connsiteY26" fmla="*/ 300420 h 347855"/>
                  <a:gd name="connsiteX27" fmla="*/ 269760 w 337863"/>
                  <a:gd name="connsiteY27" fmla="*/ 302515 h 347855"/>
                  <a:gd name="connsiteX28" fmla="*/ 141172 w 337863"/>
                  <a:gd name="connsiteY28" fmla="*/ 302325 h 347855"/>
                  <a:gd name="connsiteX29" fmla="*/ 73069 w 337863"/>
                  <a:gd name="connsiteY29" fmla="*/ 241079 h 347855"/>
                  <a:gd name="connsiteX30" fmla="*/ 73831 w 337863"/>
                  <a:gd name="connsiteY30" fmla="*/ 107348 h 347855"/>
                  <a:gd name="connsiteX31" fmla="*/ 120789 w 337863"/>
                  <a:gd name="connsiteY31" fmla="*/ 55056 h 34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37863" h="347855">
                    <a:moveTo>
                      <a:pt x="120884" y="55151"/>
                    </a:moveTo>
                    <a:cubicBezTo>
                      <a:pt x="142125" y="50103"/>
                      <a:pt x="164223" y="46293"/>
                      <a:pt x="185940" y="45817"/>
                    </a:cubicBezTo>
                    <a:cubicBezTo>
                      <a:pt x="208895" y="45340"/>
                      <a:pt x="231755" y="46674"/>
                      <a:pt x="254234" y="49912"/>
                    </a:cubicBezTo>
                    <a:cubicBezTo>
                      <a:pt x="269569" y="52675"/>
                      <a:pt x="296049" y="58009"/>
                      <a:pt x="316909" y="64200"/>
                    </a:cubicBezTo>
                    <a:cubicBezTo>
                      <a:pt x="318147" y="64581"/>
                      <a:pt x="319480" y="64962"/>
                      <a:pt x="320719" y="65343"/>
                    </a:cubicBezTo>
                    <a:cubicBezTo>
                      <a:pt x="327386" y="67438"/>
                      <a:pt x="333387" y="69629"/>
                      <a:pt x="337864" y="71820"/>
                    </a:cubicBezTo>
                    <a:lnTo>
                      <a:pt x="337864" y="14098"/>
                    </a:lnTo>
                    <a:lnTo>
                      <a:pt x="324243" y="12479"/>
                    </a:lnTo>
                    <a:cubicBezTo>
                      <a:pt x="323195" y="12289"/>
                      <a:pt x="321957" y="12098"/>
                      <a:pt x="320719" y="11908"/>
                    </a:cubicBezTo>
                    <a:cubicBezTo>
                      <a:pt x="299192" y="9717"/>
                      <a:pt x="277856" y="5716"/>
                      <a:pt x="256330" y="3716"/>
                    </a:cubicBezTo>
                    <a:cubicBezTo>
                      <a:pt x="200894" y="-1427"/>
                      <a:pt x="145459" y="-3332"/>
                      <a:pt x="91071" y="12193"/>
                    </a:cubicBezTo>
                    <a:cubicBezTo>
                      <a:pt x="43922" y="25719"/>
                      <a:pt x="16204" y="57818"/>
                      <a:pt x="6870" y="104776"/>
                    </a:cubicBezTo>
                    <a:cubicBezTo>
                      <a:pt x="-2369" y="151735"/>
                      <a:pt x="-2084" y="199360"/>
                      <a:pt x="6489" y="246508"/>
                    </a:cubicBezTo>
                    <a:cubicBezTo>
                      <a:pt x="12680" y="280322"/>
                      <a:pt x="27825" y="308707"/>
                      <a:pt x="59257" y="326518"/>
                    </a:cubicBezTo>
                    <a:cubicBezTo>
                      <a:pt x="87737" y="342616"/>
                      <a:pt x="119074" y="347378"/>
                      <a:pt x="150412" y="347759"/>
                    </a:cubicBezTo>
                    <a:cubicBezTo>
                      <a:pt x="201180" y="348426"/>
                      <a:pt x="252043" y="345473"/>
                      <a:pt x="302907" y="343663"/>
                    </a:cubicBezTo>
                    <a:cubicBezTo>
                      <a:pt x="311956" y="343378"/>
                      <a:pt x="321100" y="342044"/>
                      <a:pt x="329767" y="339568"/>
                    </a:cubicBezTo>
                    <a:cubicBezTo>
                      <a:pt x="333101" y="338615"/>
                      <a:pt x="337387" y="333091"/>
                      <a:pt x="337483" y="329566"/>
                    </a:cubicBezTo>
                    <a:lnTo>
                      <a:pt x="337483" y="329376"/>
                    </a:lnTo>
                    <a:lnTo>
                      <a:pt x="337864" y="329566"/>
                    </a:lnTo>
                    <a:lnTo>
                      <a:pt x="337864" y="208123"/>
                    </a:lnTo>
                    <a:lnTo>
                      <a:pt x="187083" y="208123"/>
                    </a:lnTo>
                    <a:lnTo>
                      <a:pt x="172700" y="250318"/>
                    </a:lnTo>
                    <a:cubicBezTo>
                      <a:pt x="180034" y="250318"/>
                      <a:pt x="184511" y="250318"/>
                      <a:pt x="189083" y="250318"/>
                    </a:cubicBezTo>
                    <a:cubicBezTo>
                      <a:pt x="211657" y="250318"/>
                      <a:pt x="234327" y="250414"/>
                      <a:pt x="256901" y="250318"/>
                    </a:cubicBezTo>
                    <a:lnTo>
                      <a:pt x="276713" y="250318"/>
                    </a:lnTo>
                    <a:lnTo>
                      <a:pt x="276713" y="300420"/>
                    </a:lnTo>
                    <a:cubicBezTo>
                      <a:pt x="275094" y="301563"/>
                      <a:pt x="272903" y="302325"/>
                      <a:pt x="269760" y="302515"/>
                    </a:cubicBezTo>
                    <a:cubicBezTo>
                      <a:pt x="226897" y="305563"/>
                      <a:pt x="184130" y="307183"/>
                      <a:pt x="141172" y="302325"/>
                    </a:cubicBezTo>
                    <a:cubicBezTo>
                      <a:pt x="104501" y="298134"/>
                      <a:pt x="79546" y="277560"/>
                      <a:pt x="73069" y="241079"/>
                    </a:cubicBezTo>
                    <a:cubicBezTo>
                      <a:pt x="65163" y="196502"/>
                      <a:pt x="65068" y="151639"/>
                      <a:pt x="73831" y="107348"/>
                    </a:cubicBezTo>
                    <a:cubicBezTo>
                      <a:pt x="78879" y="81631"/>
                      <a:pt x="94024" y="61438"/>
                      <a:pt x="120789" y="550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A831095-4224-49AF-812B-5650AC945968}"/>
                </a:ext>
              </a:extLst>
            </p:cNvPr>
            <p:cNvGrpSpPr/>
            <p:nvPr userDrawn="1"/>
          </p:nvGrpSpPr>
          <p:grpSpPr>
            <a:xfrm>
              <a:off x="4422204" y="1321065"/>
              <a:ext cx="1132163" cy="69151"/>
              <a:chOff x="4422204" y="1321065"/>
              <a:chExt cx="1132163" cy="69151"/>
            </a:xfrm>
            <a:solidFill>
              <a:srgbClr val="00AEEF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4C4BCAC-4DBC-4794-BB18-390F1FF209A7}"/>
                  </a:ext>
                </a:extLst>
              </p:cNvPr>
              <p:cNvSpPr/>
              <p:nvPr userDrawn="1"/>
            </p:nvSpPr>
            <p:spPr>
              <a:xfrm>
                <a:off x="4422204" y="1322100"/>
                <a:ext cx="55972" cy="66855"/>
              </a:xfrm>
              <a:custGeom>
                <a:avLst/>
                <a:gdLst>
                  <a:gd name="connsiteX0" fmla="*/ 111567 w 111567"/>
                  <a:gd name="connsiteY0" fmla="*/ 133261 h 133260"/>
                  <a:gd name="connsiteX1" fmla="*/ 83380 w 111567"/>
                  <a:gd name="connsiteY1" fmla="*/ 133261 h 133260"/>
                  <a:gd name="connsiteX2" fmla="*/ 32319 w 111567"/>
                  <a:gd name="connsiteY2" fmla="*/ 49585 h 133260"/>
                  <a:gd name="connsiteX3" fmla="*/ 26121 w 111567"/>
                  <a:gd name="connsiteY3" fmla="*/ 38517 h 133260"/>
                  <a:gd name="connsiteX4" fmla="*/ 25826 w 111567"/>
                  <a:gd name="connsiteY4" fmla="*/ 38517 h 133260"/>
                  <a:gd name="connsiteX5" fmla="*/ 26564 w 111567"/>
                  <a:gd name="connsiteY5" fmla="*/ 60063 h 133260"/>
                  <a:gd name="connsiteX6" fmla="*/ 26564 w 111567"/>
                  <a:gd name="connsiteY6" fmla="*/ 133261 h 133260"/>
                  <a:gd name="connsiteX7" fmla="*/ 0 w 111567"/>
                  <a:gd name="connsiteY7" fmla="*/ 133261 h 133260"/>
                  <a:gd name="connsiteX8" fmla="*/ 0 w 111567"/>
                  <a:gd name="connsiteY8" fmla="*/ 0 h 133260"/>
                  <a:gd name="connsiteX9" fmla="*/ 30105 w 111567"/>
                  <a:gd name="connsiteY9" fmla="*/ 0 h 133260"/>
                  <a:gd name="connsiteX10" fmla="*/ 79248 w 111567"/>
                  <a:gd name="connsiteY10" fmla="*/ 81167 h 133260"/>
                  <a:gd name="connsiteX11" fmla="*/ 85446 w 111567"/>
                  <a:gd name="connsiteY11" fmla="*/ 92087 h 133260"/>
                  <a:gd name="connsiteX12" fmla="*/ 85741 w 111567"/>
                  <a:gd name="connsiteY12" fmla="*/ 92087 h 133260"/>
                  <a:gd name="connsiteX13" fmla="*/ 85003 w 111567"/>
                  <a:gd name="connsiteY13" fmla="*/ 73788 h 133260"/>
                  <a:gd name="connsiteX14" fmla="*/ 85003 w 111567"/>
                  <a:gd name="connsiteY14" fmla="*/ 0 h 133260"/>
                  <a:gd name="connsiteX15" fmla="*/ 111420 w 111567"/>
                  <a:gd name="connsiteY15" fmla="*/ 0 h 133260"/>
                  <a:gd name="connsiteX16" fmla="*/ 111420 w 111567"/>
                  <a:gd name="connsiteY16" fmla="*/ 133261 h 13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1567" h="133260">
                    <a:moveTo>
                      <a:pt x="111567" y="133261"/>
                    </a:moveTo>
                    <a:lnTo>
                      <a:pt x="83380" y="133261"/>
                    </a:lnTo>
                    <a:lnTo>
                      <a:pt x="32319" y="49585"/>
                    </a:lnTo>
                    <a:cubicBezTo>
                      <a:pt x="29368" y="44715"/>
                      <a:pt x="27301" y="41026"/>
                      <a:pt x="26121" y="38517"/>
                    </a:cubicBezTo>
                    <a:lnTo>
                      <a:pt x="25826" y="38517"/>
                    </a:lnTo>
                    <a:cubicBezTo>
                      <a:pt x="26268" y="43240"/>
                      <a:pt x="26564" y="50471"/>
                      <a:pt x="26564" y="60063"/>
                    </a:cubicBezTo>
                    <a:lnTo>
                      <a:pt x="26564" y="133261"/>
                    </a:lnTo>
                    <a:lnTo>
                      <a:pt x="0" y="133261"/>
                    </a:lnTo>
                    <a:lnTo>
                      <a:pt x="0" y="0"/>
                    </a:lnTo>
                    <a:lnTo>
                      <a:pt x="30105" y="0"/>
                    </a:lnTo>
                    <a:lnTo>
                      <a:pt x="79248" y="81167"/>
                    </a:lnTo>
                    <a:cubicBezTo>
                      <a:pt x="81462" y="84856"/>
                      <a:pt x="83528" y="88398"/>
                      <a:pt x="85446" y="92087"/>
                    </a:cubicBezTo>
                    <a:lnTo>
                      <a:pt x="85741" y="92087"/>
                    </a:lnTo>
                    <a:cubicBezTo>
                      <a:pt x="85299" y="88988"/>
                      <a:pt x="85003" y="82937"/>
                      <a:pt x="85003" y="73788"/>
                    </a:cubicBezTo>
                    <a:lnTo>
                      <a:pt x="85003" y="0"/>
                    </a:lnTo>
                    <a:lnTo>
                      <a:pt x="111420" y="0"/>
                    </a:lnTo>
                    <a:lnTo>
                      <a:pt x="111420" y="133261"/>
                    </a:lnTo>
                    <a:close/>
                  </a:path>
                </a:pathLst>
              </a:custGeom>
              <a:grpFill/>
              <a:ln w="1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AE5C0A4-15CD-49A9-B533-DE9C80B6FA37}"/>
                  </a:ext>
                </a:extLst>
              </p:cNvPr>
              <p:cNvSpPr/>
              <p:nvPr userDrawn="1"/>
            </p:nvSpPr>
            <p:spPr>
              <a:xfrm>
                <a:off x="4500386" y="1322100"/>
                <a:ext cx="61377" cy="66855"/>
              </a:xfrm>
              <a:custGeom>
                <a:avLst/>
                <a:gdLst>
                  <a:gd name="connsiteX0" fmla="*/ 122340 w 122340"/>
                  <a:gd name="connsiteY0" fmla="*/ 133261 h 133260"/>
                  <a:gd name="connsiteX1" fmla="*/ 91940 w 122340"/>
                  <a:gd name="connsiteY1" fmla="*/ 133261 h 133260"/>
                  <a:gd name="connsiteX2" fmla="*/ 83085 w 122340"/>
                  <a:gd name="connsiteY2" fmla="*/ 103598 h 133260"/>
                  <a:gd name="connsiteX3" fmla="*/ 38960 w 122340"/>
                  <a:gd name="connsiteY3" fmla="*/ 103598 h 133260"/>
                  <a:gd name="connsiteX4" fmla="*/ 30253 w 122340"/>
                  <a:gd name="connsiteY4" fmla="*/ 133261 h 133260"/>
                  <a:gd name="connsiteX5" fmla="*/ 0 w 122340"/>
                  <a:gd name="connsiteY5" fmla="*/ 133261 h 133260"/>
                  <a:gd name="connsiteX6" fmla="*/ 45158 w 122340"/>
                  <a:gd name="connsiteY6" fmla="*/ 0 h 133260"/>
                  <a:gd name="connsiteX7" fmla="*/ 78215 w 122340"/>
                  <a:gd name="connsiteY7" fmla="*/ 0 h 133260"/>
                  <a:gd name="connsiteX8" fmla="*/ 122340 w 122340"/>
                  <a:gd name="connsiteY8" fmla="*/ 133261 h 133260"/>
                  <a:gd name="connsiteX9" fmla="*/ 76739 w 122340"/>
                  <a:gd name="connsiteY9" fmla="*/ 80576 h 133260"/>
                  <a:gd name="connsiteX10" fmla="*/ 63457 w 122340"/>
                  <a:gd name="connsiteY10" fmla="*/ 35861 h 133260"/>
                  <a:gd name="connsiteX11" fmla="*/ 61391 w 122340"/>
                  <a:gd name="connsiteY11" fmla="*/ 23907 h 133260"/>
                  <a:gd name="connsiteX12" fmla="*/ 60654 w 122340"/>
                  <a:gd name="connsiteY12" fmla="*/ 23907 h 133260"/>
                  <a:gd name="connsiteX13" fmla="*/ 58440 w 122340"/>
                  <a:gd name="connsiteY13" fmla="*/ 35566 h 133260"/>
                  <a:gd name="connsiteX14" fmla="*/ 45011 w 122340"/>
                  <a:gd name="connsiteY14" fmla="*/ 80724 h 133260"/>
                  <a:gd name="connsiteX15" fmla="*/ 76739 w 122340"/>
                  <a:gd name="connsiteY15" fmla="*/ 80724 h 13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2340" h="133260">
                    <a:moveTo>
                      <a:pt x="122340" y="133261"/>
                    </a:moveTo>
                    <a:lnTo>
                      <a:pt x="91940" y="133261"/>
                    </a:lnTo>
                    <a:lnTo>
                      <a:pt x="83085" y="103598"/>
                    </a:lnTo>
                    <a:lnTo>
                      <a:pt x="38960" y="103598"/>
                    </a:lnTo>
                    <a:lnTo>
                      <a:pt x="30253" y="133261"/>
                    </a:lnTo>
                    <a:lnTo>
                      <a:pt x="0" y="133261"/>
                    </a:lnTo>
                    <a:lnTo>
                      <a:pt x="45158" y="0"/>
                    </a:lnTo>
                    <a:lnTo>
                      <a:pt x="78215" y="0"/>
                    </a:lnTo>
                    <a:lnTo>
                      <a:pt x="122340" y="133261"/>
                    </a:lnTo>
                    <a:close/>
                    <a:moveTo>
                      <a:pt x="76739" y="80576"/>
                    </a:moveTo>
                    <a:lnTo>
                      <a:pt x="63457" y="35861"/>
                    </a:lnTo>
                    <a:cubicBezTo>
                      <a:pt x="62424" y="32467"/>
                      <a:pt x="61834" y="28482"/>
                      <a:pt x="61391" y="23907"/>
                    </a:cubicBezTo>
                    <a:lnTo>
                      <a:pt x="60654" y="23907"/>
                    </a:lnTo>
                    <a:cubicBezTo>
                      <a:pt x="60358" y="27744"/>
                      <a:pt x="59620" y="31729"/>
                      <a:pt x="58440" y="35566"/>
                    </a:cubicBezTo>
                    <a:lnTo>
                      <a:pt x="45011" y="80724"/>
                    </a:lnTo>
                    <a:lnTo>
                      <a:pt x="76739" y="80724"/>
                    </a:lnTo>
                    <a:close/>
                  </a:path>
                </a:pathLst>
              </a:custGeom>
              <a:grpFill/>
              <a:ln w="1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5ABD109-591F-4583-9E97-5F391CA4C5C6}"/>
                  </a:ext>
                </a:extLst>
              </p:cNvPr>
              <p:cNvSpPr/>
              <p:nvPr userDrawn="1"/>
            </p:nvSpPr>
            <p:spPr>
              <a:xfrm>
                <a:off x="4572201" y="1322100"/>
                <a:ext cx="49456" cy="66855"/>
              </a:xfrm>
              <a:custGeom>
                <a:avLst/>
                <a:gdLst>
                  <a:gd name="connsiteX0" fmla="*/ 98580 w 98580"/>
                  <a:gd name="connsiteY0" fmla="*/ 24498 h 133260"/>
                  <a:gd name="connsiteX1" fmla="*/ 63162 w 98580"/>
                  <a:gd name="connsiteY1" fmla="*/ 24498 h 133260"/>
                  <a:gd name="connsiteX2" fmla="*/ 63162 w 98580"/>
                  <a:gd name="connsiteY2" fmla="*/ 133261 h 133260"/>
                  <a:gd name="connsiteX3" fmla="*/ 35123 w 98580"/>
                  <a:gd name="connsiteY3" fmla="*/ 133261 h 133260"/>
                  <a:gd name="connsiteX4" fmla="*/ 35123 w 98580"/>
                  <a:gd name="connsiteY4" fmla="*/ 24498 h 133260"/>
                  <a:gd name="connsiteX5" fmla="*/ 0 w 98580"/>
                  <a:gd name="connsiteY5" fmla="*/ 24498 h 133260"/>
                  <a:gd name="connsiteX6" fmla="*/ 0 w 98580"/>
                  <a:gd name="connsiteY6" fmla="*/ 0 h 133260"/>
                  <a:gd name="connsiteX7" fmla="*/ 98580 w 98580"/>
                  <a:gd name="connsiteY7" fmla="*/ 0 h 133260"/>
                  <a:gd name="connsiteX8" fmla="*/ 98580 w 98580"/>
                  <a:gd name="connsiteY8" fmla="*/ 24498 h 13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580" h="133260">
                    <a:moveTo>
                      <a:pt x="98580" y="24498"/>
                    </a:moveTo>
                    <a:lnTo>
                      <a:pt x="63162" y="24498"/>
                    </a:lnTo>
                    <a:lnTo>
                      <a:pt x="63162" y="133261"/>
                    </a:lnTo>
                    <a:lnTo>
                      <a:pt x="35123" y="133261"/>
                    </a:lnTo>
                    <a:lnTo>
                      <a:pt x="35123" y="24498"/>
                    </a:lnTo>
                    <a:lnTo>
                      <a:pt x="0" y="24498"/>
                    </a:lnTo>
                    <a:lnTo>
                      <a:pt x="0" y="0"/>
                    </a:lnTo>
                    <a:lnTo>
                      <a:pt x="98580" y="0"/>
                    </a:lnTo>
                    <a:lnTo>
                      <a:pt x="98580" y="24498"/>
                    </a:lnTo>
                    <a:close/>
                  </a:path>
                </a:pathLst>
              </a:custGeom>
              <a:grpFill/>
              <a:ln w="1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980362F-A109-4AC0-B993-45CE356ACC9B}"/>
                  </a:ext>
                </a:extLst>
              </p:cNvPr>
              <p:cNvSpPr/>
              <p:nvPr userDrawn="1"/>
            </p:nvSpPr>
            <p:spPr>
              <a:xfrm>
                <a:off x="4644684" y="1322100"/>
                <a:ext cx="13993" cy="66855"/>
              </a:xfrm>
              <a:custGeom>
                <a:avLst/>
                <a:gdLst>
                  <a:gd name="connsiteX0" fmla="*/ 27892 w 27891"/>
                  <a:gd name="connsiteY0" fmla="*/ 133261 h 133260"/>
                  <a:gd name="connsiteX1" fmla="*/ 0 w 27891"/>
                  <a:gd name="connsiteY1" fmla="*/ 133261 h 133260"/>
                  <a:gd name="connsiteX2" fmla="*/ 0 w 27891"/>
                  <a:gd name="connsiteY2" fmla="*/ 0 h 133260"/>
                  <a:gd name="connsiteX3" fmla="*/ 27892 w 27891"/>
                  <a:gd name="connsiteY3" fmla="*/ 0 h 133260"/>
                  <a:gd name="connsiteX4" fmla="*/ 27892 w 27891"/>
                  <a:gd name="connsiteY4" fmla="*/ 133261 h 13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1" h="133260">
                    <a:moveTo>
                      <a:pt x="27892" y="133261"/>
                    </a:moveTo>
                    <a:lnTo>
                      <a:pt x="0" y="133261"/>
                    </a:lnTo>
                    <a:lnTo>
                      <a:pt x="0" y="0"/>
                    </a:lnTo>
                    <a:lnTo>
                      <a:pt x="27892" y="0"/>
                    </a:lnTo>
                    <a:lnTo>
                      <a:pt x="27892" y="133261"/>
                    </a:lnTo>
                    <a:close/>
                  </a:path>
                </a:pathLst>
              </a:custGeom>
              <a:grpFill/>
              <a:ln w="1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71692B1-50A2-45C9-9B1D-C508208F3538}"/>
                  </a:ext>
                </a:extLst>
              </p:cNvPr>
              <p:cNvSpPr/>
              <p:nvPr userDrawn="1"/>
            </p:nvSpPr>
            <p:spPr>
              <a:xfrm>
                <a:off x="4683554" y="1321066"/>
                <a:ext cx="60932" cy="69150"/>
              </a:xfrm>
              <a:custGeom>
                <a:avLst/>
                <a:gdLst>
                  <a:gd name="connsiteX0" fmla="*/ 60211 w 121454"/>
                  <a:gd name="connsiteY0" fmla="*/ 137688 h 137835"/>
                  <a:gd name="connsiteX1" fmla="*/ 16824 w 121454"/>
                  <a:gd name="connsiteY1" fmla="*/ 119093 h 137835"/>
                  <a:gd name="connsiteX2" fmla="*/ 0 w 121454"/>
                  <a:gd name="connsiteY2" fmla="*/ 70541 h 137835"/>
                  <a:gd name="connsiteX3" fmla="*/ 16971 w 121454"/>
                  <a:gd name="connsiteY3" fmla="*/ 19480 h 137835"/>
                  <a:gd name="connsiteX4" fmla="*/ 62129 w 121454"/>
                  <a:gd name="connsiteY4" fmla="*/ 0 h 137835"/>
                  <a:gd name="connsiteX5" fmla="*/ 105074 w 121454"/>
                  <a:gd name="connsiteY5" fmla="*/ 18742 h 137835"/>
                  <a:gd name="connsiteX6" fmla="*/ 121455 w 121454"/>
                  <a:gd name="connsiteY6" fmla="*/ 68032 h 137835"/>
                  <a:gd name="connsiteX7" fmla="*/ 104483 w 121454"/>
                  <a:gd name="connsiteY7" fmla="*/ 118651 h 137835"/>
                  <a:gd name="connsiteX8" fmla="*/ 60211 w 121454"/>
                  <a:gd name="connsiteY8" fmla="*/ 137836 h 137835"/>
                  <a:gd name="connsiteX9" fmla="*/ 61391 w 121454"/>
                  <a:gd name="connsiteY9" fmla="*/ 25678 h 137835"/>
                  <a:gd name="connsiteX10" fmla="*/ 38075 w 121454"/>
                  <a:gd name="connsiteY10" fmla="*/ 37484 h 137835"/>
                  <a:gd name="connsiteX11" fmla="*/ 29368 w 121454"/>
                  <a:gd name="connsiteY11" fmla="*/ 68770 h 137835"/>
                  <a:gd name="connsiteX12" fmla="*/ 38075 w 121454"/>
                  <a:gd name="connsiteY12" fmla="*/ 100056 h 137835"/>
                  <a:gd name="connsiteX13" fmla="*/ 60801 w 121454"/>
                  <a:gd name="connsiteY13" fmla="*/ 111567 h 137835"/>
                  <a:gd name="connsiteX14" fmla="*/ 83675 w 121454"/>
                  <a:gd name="connsiteY14" fmla="*/ 100351 h 137835"/>
                  <a:gd name="connsiteX15" fmla="*/ 92087 w 121454"/>
                  <a:gd name="connsiteY15" fmla="*/ 69213 h 137835"/>
                  <a:gd name="connsiteX16" fmla="*/ 83823 w 121454"/>
                  <a:gd name="connsiteY16" fmla="*/ 37041 h 137835"/>
                  <a:gd name="connsiteX17" fmla="*/ 61391 w 121454"/>
                  <a:gd name="connsiteY17" fmla="*/ 25531 h 13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1454" h="137835">
                    <a:moveTo>
                      <a:pt x="60211" y="137688"/>
                    </a:moveTo>
                    <a:cubicBezTo>
                      <a:pt x="42502" y="137688"/>
                      <a:pt x="28039" y="131490"/>
                      <a:pt x="16824" y="119093"/>
                    </a:cubicBezTo>
                    <a:cubicBezTo>
                      <a:pt x="5608" y="106697"/>
                      <a:pt x="0" y="90464"/>
                      <a:pt x="0" y="70541"/>
                    </a:cubicBezTo>
                    <a:cubicBezTo>
                      <a:pt x="0" y="49438"/>
                      <a:pt x="5608" y="32467"/>
                      <a:pt x="16971" y="19480"/>
                    </a:cubicBezTo>
                    <a:cubicBezTo>
                      <a:pt x="28335" y="6493"/>
                      <a:pt x="43387" y="0"/>
                      <a:pt x="62129" y="0"/>
                    </a:cubicBezTo>
                    <a:cubicBezTo>
                      <a:pt x="79838" y="0"/>
                      <a:pt x="94153" y="6198"/>
                      <a:pt x="105074" y="18742"/>
                    </a:cubicBezTo>
                    <a:cubicBezTo>
                      <a:pt x="115994" y="31286"/>
                      <a:pt x="121455" y="47667"/>
                      <a:pt x="121455" y="68032"/>
                    </a:cubicBezTo>
                    <a:cubicBezTo>
                      <a:pt x="121455" y="88398"/>
                      <a:pt x="115847" y="105812"/>
                      <a:pt x="104483" y="118651"/>
                    </a:cubicBezTo>
                    <a:cubicBezTo>
                      <a:pt x="93120" y="131490"/>
                      <a:pt x="78363" y="137836"/>
                      <a:pt x="60211" y="137836"/>
                    </a:cubicBezTo>
                    <a:close/>
                    <a:moveTo>
                      <a:pt x="61391" y="25678"/>
                    </a:moveTo>
                    <a:cubicBezTo>
                      <a:pt x="51651" y="25678"/>
                      <a:pt x="43830" y="29663"/>
                      <a:pt x="38075" y="37484"/>
                    </a:cubicBezTo>
                    <a:cubicBezTo>
                      <a:pt x="32319" y="45306"/>
                      <a:pt x="29368" y="55784"/>
                      <a:pt x="29368" y="68770"/>
                    </a:cubicBezTo>
                    <a:cubicBezTo>
                      <a:pt x="29368" y="81757"/>
                      <a:pt x="32319" y="92382"/>
                      <a:pt x="38075" y="100056"/>
                    </a:cubicBezTo>
                    <a:cubicBezTo>
                      <a:pt x="43830" y="107730"/>
                      <a:pt x="51356" y="111567"/>
                      <a:pt x="60801" y="111567"/>
                    </a:cubicBezTo>
                    <a:cubicBezTo>
                      <a:pt x="70246" y="111567"/>
                      <a:pt x="78067" y="107878"/>
                      <a:pt x="83675" y="100351"/>
                    </a:cubicBezTo>
                    <a:cubicBezTo>
                      <a:pt x="89283" y="92825"/>
                      <a:pt x="92087" y="82495"/>
                      <a:pt x="92087" y="69213"/>
                    </a:cubicBezTo>
                    <a:cubicBezTo>
                      <a:pt x="92087" y="55931"/>
                      <a:pt x="89283" y="44715"/>
                      <a:pt x="83823" y="37041"/>
                    </a:cubicBezTo>
                    <a:cubicBezTo>
                      <a:pt x="78363" y="29368"/>
                      <a:pt x="70836" y="25531"/>
                      <a:pt x="61391" y="25531"/>
                    </a:cubicBezTo>
                    <a:close/>
                  </a:path>
                </a:pathLst>
              </a:custGeom>
              <a:grpFill/>
              <a:ln w="1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2654B23-D99E-4FC8-9FC2-9657337DE2F3}"/>
                  </a:ext>
                </a:extLst>
              </p:cNvPr>
              <p:cNvSpPr/>
              <p:nvPr userDrawn="1"/>
            </p:nvSpPr>
            <p:spPr>
              <a:xfrm>
                <a:off x="4769585" y="1322102"/>
                <a:ext cx="55898" cy="66855"/>
              </a:xfrm>
              <a:custGeom>
                <a:avLst/>
                <a:gdLst>
                  <a:gd name="connsiteX0" fmla="*/ 111420 w 111419"/>
                  <a:gd name="connsiteY0" fmla="*/ 133261 h 133260"/>
                  <a:gd name="connsiteX1" fmla="*/ 83233 w 111419"/>
                  <a:gd name="connsiteY1" fmla="*/ 133261 h 133260"/>
                  <a:gd name="connsiteX2" fmla="*/ 32171 w 111419"/>
                  <a:gd name="connsiteY2" fmla="*/ 49585 h 133260"/>
                  <a:gd name="connsiteX3" fmla="*/ 25973 w 111419"/>
                  <a:gd name="connsiteY3" fmla="*/ 38517 h 133260"/>
                  <a:gd name="connsiteX4" fmla="*/ 25678 w 111419"/>
                  <a:gd name="connsiteY4" fmla="*/ 38517 h 133260"/>
                  <a:gd name="connsiteX5" fmla="*/ 26416 w 111419"/>
                  <a:gd name="connsiteY5" fmla="*/ 60063 h 133260"/>
                  <a:gd name="connsiteX6" fmla="*/ 26416 w 111419"/>
                  <a:gd name="connsiteY6" fmla="*/ 133261 h 133260"/>
                  <a:gd name="connsiteX7" fmla="*/ 0 w 111419"/>
                  <a:gd name="connsiteY7" fmla="*/ 133261 h 133260"/>
                  <a:gd name="connsiteX8" fmla="*/ 0 w 111419"/>
                  <a:gd name="connsiteY8" fmla="*/ 0 h 133260"/>
                  <a:gd name="connsiteX9" fmla="*/ 30105 w 111419"/>
                  <a:gd name="connsiteY9" fmla="*/ 0 h 133260"/>
                  <a:gd name="connsiteX10" fmla="*/ 79248 w 111419"/>
                  <a:gd name="connsiteY10" fmla="*/ 81167 h 133260"/>
                  <a:gd name="connsiteX11" fmla="*/ 85446 w 111419"/>
                  <a:gd name="connsiteY11" fmla="*/ 92087 h 133260"/>
                  <a:gd name="connsiteX12" fmla="*/ 85741 w 111419"/>
                  <a:gd name="connsiteY12" fmla="*/ 92087 h 133260"/>
                  <a:gd name="connsiteX13" fmla="*/ 85004 w 111419"/>
                  <a:gd name="connsiteY13" fmla="*/ 73788 h 133260"/>
                  <a:gd name="connsiteX14" fmla="*/ 85004 w 111419"/>
                  <a:gd name="connsiteY14" fmla="*/ 0 h 133260"/>
                  <a:gd name="connsiteX15" fmla="*/ 111420 w 111419"/>
                  <a:gd name="connsiteY15" fmla="*/ 0 h 133260"/>
                  <a:gd name="connsiteX16" fmla="*/ 111420 w 111419"/>
                  <a:gd name="connsiteY16" fmla="*/ 133261 h 13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1419" h="133260">
                    <a:moveTo>
                      <a:pt x="111420" y="133261"/>
                    </a:moveTo>
                    <a:lnTo>
                      <a:pt x="83233" y="133261"/>
                    </a:lnTo>
                    <a:lnTo>
                      <a:pt x="32171" y="49585"/>
                    </a:lnTo>
                    <a:cubicBezTo>
                      <a:pt x="29220" y="44715"/>
                      <a:pt x="27154" y="41026"/>
                      <a:pt x="25973" y="38517"/>
                    </a:cubicBezTo>
                    <a:lnTo>
                      <a:pt x="25678" y="38517"/>
                    </a:lnTo>
                    <a:cubicBezTo>
                      <a:pt x="26121" y="43240"/>
                      <a:pt x="26416" y="50471"/>
                      <a:pt x="26416" y="60063"/>
                    </a:cubicBezTo>
                    <a:lnTo>
                      <a:pt x="26416" y="133261"/>
                    </a:lnTo>
                    <a:lnTo>
                      <a:pt x="0" y="133261"/>
                    </a:lnTo>
                    <a:lnTo>
                      <a:pt x="0" y="0"/>
                    </a:lnTo>
                    <a:lnTo>
                      <a:pt x="30105" y="0"/>
                    </a:lnTo>
                    <a:lnTo>
                      <a:pt x="79248" y="81167"/>
                    </a:lnTo>
                    <a:cubicBezTo>
                      <a:pt x="81462" y="84856"/>
                      <a:pt x="83528" y="88398"/>
                      <a:pt x="85446" y="92087"/>
                    </a:cubicBezTo>
                    <a:lnTo>
                      <a:pt x="85741" y="92087"/>
                    </a:lnTo>
                    <a:cubicBezTo>
                      <a:pt x="85299" y="88988"/>
                      <a:pt x="85004" y="82937"/>
                      <a:pt x="85004" y="73788"/>
                    </a:cubicBezTo>
                    <a:lnTo>
                      <a:pt x="85004" y="0"/>
                    </a:lnTo>
                    <a:lnTo>
                      <a:pt x="111420" y="0"/>
                    </a:lnTo>
                    <a:lnTo>
                      <a:pt x="111420" y="133261"/>
                    </a:lnTo>
                    <a:close/>
                  </a:path>
                </a:pathLst>
              </a:custGeom>
              <a:grpFill/>
              <a:ln w="1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4B3AFA5-1F29-41BC-9A51-27CEB137DFAB}"/>
                  </a:ext>
                </a:extLst>
              </p:cNvPr>
              <p:cNvSpPr/>
              <p:nvPr userDrawn="1"/>
            </p:nvSpPr>
            <p:spPr>
              <a:xfrm>
                <a:off x="4847693" y="1322102"/>
                <a:ext cx="61377" cy="66855"/>
              </a:xfrm>
              <a:custGeom>
                <a:avLst/>
                <a:gdLst>
                  <a:gd name="connsiteX0" fmla="*/ 122340 w 122340"/>
                  <a:gd name="connsiteY0" fmla="*/ 133261 h 133260"/>
                  <a:gd name="connsiteX1" fmla="*/ 91940 w 122340"/>
                  <a:gd name="connsiteY1" fmla="*/ 133261 h 133260"/>
                  <a:gd name="connsiteX2" fmla="*/ 83085 w 122340"/>
                  <a:gd name="connsiteY2" fmla="*/ 103598 h 133260"/>
                  <a:gd name="connsiteX3" fmla="*/ 38960 w 122340"/>
                  <a:gd name="connsiteY3" fmla="*/ 103598 h 133260"/>
                  <a:gd name="connsiteX4" fmla="*/ 30253 w 122340"/>
                  <a:gd name="connsiteY4" fmla="*/ 133261 h 133260"/>
                  <a:gd name="connsiteX5" fmla="*/ 0 w 122340"/>
                  <a:gd name="connsiteY5" fmla="*/ 133261 h 133260"/>
                  <a:gd name="connsiteX6" fmla="*/ 45158 w 122340"/>
                  <a:gd name="connsiteY6" fmla="*/ 0 h 133260"/>
                  <a:gd name="connsiteX7" fmla="*/ 78215 w 122340"/>
                  <a:gd name="connsiteY7" fmla="*/ 0 h 133260"/>
                  <a:gd name="connsiteX8" fmla="*/ 122340 w 122340"/>
                  <a:gd name="connsiteY8" fmla="*/ 133261 h 133260"/>
                  <a:gd name="connsiteX9" fmla="*/ 76739 w 122340"/>
                  <a:gd name="connsiteY9" fmla="*/ 80576 h 133260"/>
                  <a:gd name="connsiteX10" fmla="*/ 63457 w 122340"/>
                  <a:gd name="connsiteY10" fmla="*/ 35861 h 133260"/>
                  <a:gd name="connsiteX11" fmla="*/ 61391 w 122340"/>
                  <a:gd name="connsiteY11" fmla="*/ 23907 h 133260"/>
                  <a:gd name="connsiteX12" fmla="*/ 60654 w 122340"/>
                  <a:gd name="connsiteY12" fmla="*/ 23907 h 133260"/>
                  <a:gd name="connsiteX13" fmla="*/ 58440 w 122340"/>
                  <a:gd name="connsiteY13" fmla="*/ 35566 h 133260"/>
                  <a:gd name="connsiteX14" fmla="*/ 45011 w 122340"/>
                  <a:gd name="connsiteY14" fmla="*/ 80724 h 133260"/>
                  <a:gd name="connsiteX15" fmla="*/ 76739 w 122340"/>
                  <a:gd name="connsiteY15" fmla="*/ 80724 h 13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2340" h="133260">
                    <a:moveTo>
                      <a:pt x="122340" y="133261"/>
                    </a:moveTo>
                    <a:lnTo>
                      <a:pt x="91940" y="133261"/>
                    </a:lnTo>
                    <a:lnTo>
                      <a:pt x="83085" y="103598"/>
                    </a:lnTo>
                    <a:lnTo>
                      <a:pt x="38960" y="103598"/>
                    </a:lnTo>
                    <a:lnTo>
                      <a:pt x="30253" y="133261"/>
                    </a:lnTo>
                    <a:lnTo>
                      <a:pt x="0" y="133261"/>
                    </a:lnTo>
                    <a:lnTo>
                      <a:pt x="45158" y="0"/>
                    </a:lnTo>
                    <a:lnTo>
                      <a:pt x="78215" y="0"/>
                    </a:lnTo>
                    <a:lnTo>
                      <a:pt x="122340" y="133261"/>
                    </a:lnTo>
                    <a:close/>
                    <a:moveTo>
                      <a:pt x="76739" y="80576"/>
                    </a:moveTo>
                    <a:lnTo>
                      <a:pt x="63457" y="35861"/>
                    </a:lnTo>
                    <a:cubicBezTo>
                      <a:pt x="62424" y="32467"/>
                      <a:pt x="61834" y="28482"/>
                      <a:pt x="61391" y="23907"/>
                    </a:cubicBezTo>
                    <a:lnTo>
                      <a:pt x="60654" y="23907"/>
                    </a:lnTo>
                    <a:cubicBezTo>
                      <a:pt x="60358" y="27744"/>
                      <a:pt x="59620" y="31729"/>
                      <a:pt x="58440" y="35566"/>
                    </a:cubicBezTo>
                    <a:lnTo>
                      <a:pt x="45011" y="80724"/>
                    </a:lnTo>
                    <a:lnTo>
                      <a:pt x="76739" y="80724"/>
                    </a:lnTo>
                    <a:close/>
                  </a:path>
                </a:pathLst>
              </a:custGeom>
              <a:grpFill/>
              <a:ln w="1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DDCE6B0-9E2E-4925-958E-4F47A6CC127E}"/>
                  </a:ext>
                </a:extLst>
              </p:cNvPr>
              <p:cNvSpPr/>
              <p:nvPr userDrawn="1"/>
            </p:nvSpPr>
            <p:spPr>
              <a:xfrm>
                <a:off x="4931577" y="1322102"/>
                <a:ext cx="37018" cy="66855"/>
              </a:xfrm>
              <a:custGeom>
                <a:avLst/>
                <a:gdLst>
                  <a:gd name="connsiteX0" fmla="*/ 73788 w 73787"/>
                  <a:gd name="connsiteY0" fmla="*/ 133261 h 133260"/>
                  <a:gd name="connsiteX1" fmla="*/ 0 w 73787"/>
                  <a:gd name="connsiteY1" fmla="*/ 133261 h 133260"/>
                  <a:gd name="connsiteX2" fmla="*/ 0 w 73787"/>
                  <a:gd name="connsiteY2" fmla="*/ 0 h 133260"/>
                  <a:gd name="connsiteX3" fmla="*/ 27892 w 73787"/>
                  <a:gd name="connsiteY3" fmla="*/ 0 h 133260"/>
                  <a:gd name="connsiteX4" fmla="*/ 27892 w 73787"/>
                  <a:gd name="connsiteY4" fmla="*/ 108911 h 133260"/>
                  <a:gd name="connsiteX5" fmla="*/ 73788 w 73787"/>
                  <a:gd name="connsiteY5" fmla="*/ 108911 h 133260"/>
                  <a:gd name="connsiteX6" fmla="*/ 73788 w 73787"/>
                  <a:gd name="connsiteY6" fmla="*/ 133261 h 13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787" h="133260">
                    <a:moveTo>
                      <a:pt x="73788" y="133261"/>
                    </a:moveTo>
                    <a:lnTo>
                      <a:pt x="0" y="133261"/>
                    </a:lnTo>
                    <a:lnTo>
                      <a:pt x="0" y="0"/>
                    </a:lnTo>
                    <a:lnTo>
                      <a:pt x="27892" y="0"/>
                    </a:lnTo>
                    <a:lnTo>
                      <a:pt x="27892" y="108911"/>
                    </a:lnTo>
                    <a:lnTo>
                      <a:pt x="73788" y="108911"/>
                    </a:lnTo>
                    <a:lnTo>
                      <a:pt x="73788" y="133261"/>
                    </a:lnTo>
                    <a:close/>
                  </a:path>
                </a:pathLst>
              </a:custGeom>
              <a:grpFill/>
              <a:ln w="1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196B1C9-F8A2-4E2A-832C-068A5A35E7E3}"/>
                  </a:ext>
                </a:extLst>
              </p:cNvPr>
              <p:cNvSpPr/>
              <p:nvPr userDrawn="1"/>
            </p:nvSpPr>
            <p:spPr>
              <a:xfrm>
                <a:off x="5026863" y="1321066"/>
                <a:ext cx="48568" cy="69076"/>
              </a:xfrm>
              <a:custGeom>
                <a:avLst/>
                <a:gdLst>
                  <a:gd name="connsiteX0" fmla="*/ 96662 w 96809"/>
                  <a:gd name="connsiteY0" fmla="*/ 130604 h 137687"/>
                  <a:gd name="connsiteX1" fmla="*/ 61244 w 96809"/>
                  <a:gd name="connsiteY1" fmla="*/ 137688 h 137687"/>
                  <a:gd name="connsiteX2" fmla="*/ 16381 w 96809"/>
                  <a:gd name="connsiteY2" fmla="*/ 119684 h 137687"/>
                  <a:gd name="connsiteX3" fmla="*/ 0 w 96809"/>
                  <a:gd name="connsiteY3" fmla="*/ 71722 h 137687"/>
                  <a:gd name="connsiteX4" fmla="*/ 18447 w 96809"/>
                  <a:gd name="connsiteY4" fmla="*/ 19923 h 137687"/>
                  <a:gd name="connsiteX5" fmla="*/ 66114 w 96809"/>
                  <a:gd name="connsiteY5" fmla="*/ 0 h 137687"/>
                  <a:gd name="connsiteX6" fmla="*/ 96662 w 96809"/>
                  <a:gd name="connsiteY6" fmla="*/ 4870 h 137687"/>
                  <a:gd name="connsiteX7" fmla="*/ 96662 w 96809"/>
                  <a:gd name="connsiteY7" fmla="*/ 33795 h 137687"/>
                  <a:gd name="connsiteX8" fmla="*/ 68328 w 96809"/>
                  <a:gd name="connsiteY8" fmla="*/ 25826 h 137687"/>
                  <a:gd name="connsiteX9" fmla="*/ 40141 w 96809"/>
                  <a:gd name="connsiteY9" fmla="*/ 37632 h 137687"/>
                  <a:gd name="connsiteX10" fmla="*/ 29368 w 96809"/>
                  <a:gd name="connsiteY10" fmla="*/ 69656 h 137687"/>
                  <a:gd name="connsiteX11" fmla="*/ 39550 w 96809"/>
                  <a:gd name="connsiteY11" fmla="*/ 100499 h 137687"/>
                  <a:gd name="connsiteX12" fmla="*/ 66852 w 96809"/>
                  <a:gd name="connsiteY12" fmla="*/ 112010 h 137687"/>
                  <a:gd name="connsiteX13" fmla="*/ 96810 w 96809"/>
                  <a:gd name="connsiteY13" fmla="*/ 103450 h 137687"/>
                  <a:gd name="connsiteX14" fmla="*/ 96810 w 96809"/>
                  <a:gd name="connsiteY14" fmla="*/ 130900 h 13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809" h="137687">
                    <a:moveTo>
                      <a:pt x="96662" y="130604"/>
                    </a:moveTo>
                    <a:cubicBezTo>
                      <a:pt x="87660" y="135327"/>
                      <a:pt x="75854" y="137688"/>
                      <a:pt x="61244" y="137688"/>
                    </a:cubicBezTo>
                    <a:cubicBezTo>
                      <a:pt x="42207" y="137688"/>
                      <a:pt x="27301" y="131637"/>
                      <a:pt x="16381" y="119684"/>
                    </a:cubicBezTo>
                    <a:cubicBezTo>
                      <a:pt x="5460" y="107730"/>
                      <a:pt x="0" y="91644"/>
                      <a:pt x="0" y="71722"/>
                    </a:cubicBezTo>
                    <a:cubicBezTo>
                      <a:pt x="0" y="50471"/>
                      <a:pt x="6198" y="33205"/>
                      <a:pt x="18447" y="19923"/>
                    </a:cubicBezTo>
                    <a:cubicBezTo>
                      <a:pt x="30696" y="6641"/>
                      <a:pt x="46634" y="0"/>
                      <a:pt x="66114" y="0"/>
                    </a:cubicBezTo>
                    <a:cubicBezTo>
                      <a:pt x="78215" y="0"/>
                      <a:pt x="88398" y="1623"/>
                      <a:pt x="96662" y="4870"/>
                    </a:cubicBezTo>
                    <a:lnTo>
                      <a:pt x="96662" y="33795"/>
                    </a:lnTo>
                    <a:cubicBezTo>
                      <a:pt x="88398" y="28482"/>
                      <a:pt x="78953" y="25826"/>
                      <a:pt x="68328" y="25826"/>
                    </a:cubicBezTo>
                    <a:cubicBezTo>
                      <a:pt x="56669" y="25826"/>
                      <a:pt x="47224" y="29810"/>
                      <a:pt x="40141" y="37632"/>
                    </a:cubicBezTo>
                    <a:cubicBezTo>
                      <a:pt x="33057" y="45453"/>
                      <a:pt x="29368" y="56079"/>
                      <a:pt x="29368" y="69656"/>
                    </a:cubicBezTo>
                    <a:cubicBezTo>
                      <a:pt x="29368" y="83233"/>
                      <a:pt x="32762" y="92825"/>
                      <a:pt x="39550" y="100499"/>
                    </a:cubicBezTo>
                    <a:cubicBezTo>
                      <a:pt x="46339" y="108173"/>
                      <a:pt x="55341" y="112010"/>
                      <a:pt x="66852" y="112010"/>
                    </a:cubicBezTo>
                    <a:cubicBezTo>
                      <a:pt x="78363" y="112010"/>
                      <a:pt x="87660" y="109206"/>
                      <a:pt x="96810" y="103450"/>
                    </a:cubicBezTo>
                    <a:lnTo>
                      <a:pt x="96810" y="130900"/>
                    </a:lnTo>
                    <a:close/>
                  </a:path>
                </a:pathLst>
              </a:custGeom>
              <a:grpFill/>
              <a:ln w="1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00366F7-E29C-4ECC-961B-AE2A055C2753}"/>
                  </a:ext>
                </a:extLst>
              </p:cNvPr>
              <p:cNvSpPr/>
              <p:nvPr userDrawn="1"/>
            </p:nvSpPr>
            <p:spPr>
              <a:xfrm>
                <a:off x="5095865" y="1321065"/>
                <a:ext cx="60932" cy="69150"/>
              </a:xfrm>
              <a:custGeom>
                <a:avLst/>
                <a:gdLst>
                  <a:gd name="connsiteX0" fmla="*/ 60211 w 121454"/>
                  <a:gd name="connsiteY0" fmla="*/ 137688 h 137835"/>
                  <a:gd name="connsiteX1" fmla="*/ 16824 w 121454"/>
                  <a:gd name="connsiteY1" fmla="*/ 119093 h 137835"/>
                  <a:gd name="connsiteX2" fmla="*/ 0 w 121454"/>
                  <a:gd name="connsiteY2" fmla="*/ 70541 h 137835"/>
                  <a:gd name="connsiteX3" fmla="*/ 16971 w 121454"/>
                  <a:gd name="connsiteY3" fmla="*/ 19480 h 137835"/>
                  <a:gd name="connsiteX4" fmla="*/ 62129 w 121454"/>
                  <a:gd name="connsiteY4" fmla="*/ 0 h 137835"/>
                  <a:gd name="connsiteX5" fmla="*/ 105074 w 121454"/>
                  <a:gd name="connsiteY5" fmla="*/ 18742 h 137835"/>
                  <a:gd name="connsiteX6" fmla="*/ 121455 w 121454"/>
                  <a:gd name="connsiteY6" fmla="*/ 68032 h 137835"/>
                  <a:gd name="connsiteX7" fmla="*/ 104483 w 121454"/>
                  <a:gd name="connsiteY7" fmla="*/ 118651 h 137835"/>
                  <a:gd name="connsiteX8" fmla="*/ 60211 w 121454"/>
                  <a:gd name="connsiteY8" fmla="*/ 137836 h 137835"/>
                  <a:gd name="connsiteX9" fmla="*/ 61391 w 121454"/>
                  <a:gd name="connsiteY9" fmla="*/ 25678 h 137835"/>
                  <a:gd name="connsiteX10" fmla="*/ 38075 w 121454"/>
                  <a:gd name="connsiteY10" fmla="*/ 37484 h 137835"/>
                  <a:gd name="connsiteX11" fmla="*/ 29368 w 121454"/>
                  <a:gd name="connsiteY11" fmla="*/ 68770 h 137835"/>
                  <a:gd name="connsiteX12" fmla="*/ 38075 w 121454"/>
                  <a:gd name="connsiteY12" fmla="*/ 100056 h 137835"/>
                  <a:gd name="connsiteX13" fmla="*/ 60801 w 121454"/>
                  <a:gd name="connsiteY13" fmla="*/ 111567 h 137835"/>
                  <a:gd name="connsiteX14" fmla="*/ 83675 w 121454"/>
                  <a:gd name="connsiteY14" fmla="*/ 100351 h 137835"/>
                  <a:gd name="connsiteX15" fmla="*/ 92087 w 121454"/>
                  <a:gd name="connsiteY15" fmla="*/ 69213 h 137835"/>
                  <a:gd name="connsiteX16" fmla="*/ 83823 w 121454"/>
                  <a:gd name="connsiteY16" fmla="*/ 37041 h 137835"/>
                  <a:gd name="connsiteX17" fmla="*/ 61391 w 121454"/>
                  <a:gd name="connsiteY17" fmla="*/ 25531 h 13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1454" h="137835">
                    <a:moveTo>
                      <a:pt x="60211" y="137688"/>
                    </a:moveTo>
                    <a:cubicBezTo>
                      <a:pt x="42502" y="137688"/>
                      <a:pt x="28039" y="131490"/>
                      <a:pt x="16824" y="119093"/>
                    </a:cubicBezTo>
                    <a:cubicBezTo>
                      <a:pt x="5608" y="106697"/>
                      <a:pt x="0" y="90464"/>
                      <a:pt x="0" y="70541"/>
                    </a:cubicBezTo>
                    <a:cubicBezTo>
                      <a:pt x="0" y="49438"/>
                      <a:pt x="5608" y="32467"/>
                      <a:pt x="16971" y="19480"/>
                    </a:cubicBezTo>
                    <a:cubicBezTo>
                      <a:pt x="28335" y="6493"/>
                      <a:pt x="43387" y="0"/>
                      <a:pt x="62129" y="0"/>
                    </a:cubicBezTo>
                    <a:cubicBezTo>
                      <a:pt x="79838" y="0"/>
                      <a:pt x="94153" y="6198"/>
                      <a:pt x="105074" y="18742"/>
                    </a:cubicBezTo>
                    <a:cubicBezTo>
                      <a:pt x="115994" y="31286"/>
                      <a:pt x="121455" y="47667"/>
                      <a:pt x="121455" y="68032"/>
                    </a:cubicBezTo>
                    <a:cubicBezTo>
                      <a:pt x="121455" y="88398"/>
                      <a:pt x="115847" y="105812"/>
                      <a:pt x="104483" y="118651"/>
                    </a:cubicBezTo>
                    <a:cubicBezTo>
                      <a:pt x="93120" y="131490"/>
                      <a:pt x="78363" y="137836"/>
                      <a:pt x="60211" y="137836"/>
                    </a:cubicBezTo>
                    <a:close/>
                    <a:moveTo>
                      <a:pt x="61391" y="25678"/>
                    </a:moveTo>
                    <a:cubicBezTo>
                      <a:pt x="51651" y="25678"/>
                      <a:pt x="43830" y="29663"/>
                      <a:pt x="38075" y="37484"/>
                    </a:cubicBezTo>
                    <a:cubicBezTo>
                      <a:pt x="32319" y="45306"/>
                      <a:pt x="29368" y="55784"/>
                      <a:pt x="29368" y="68770"/>
                    </a:cubicBezTo>
                    <a:cubicBezTo>
                      <a:pt x="29368" y="81757"/>
                      <a:pt x="32319" y="92382"/>
                      <a:pt x="38075" y="100056"/>
                    </a:cubicBezTo>
                    <a:cubicBezTo>
                      <a:pt x="43830" y="107730"/>
                      <a:pt x="51356" y="111567"/>
                      <a:pt x="60801" y="111567"/>
                    </a:cubicBezTo>
                    <a:cubicBezTo>
                      <a:pt x="70246" y="111567"/>
                      <a:pt x="78067" y="107878"/>
                      <a:pt x="83675" y="100351"/>
                    </a:cubicBezTo>
                    <a:cubicBezTo>
                      <a:pt x="89283" y="92825"/>
                      <a:pt x="92087" y="82495"/>
                      <a:pt x="92087" y="69213"/>
                    </a:cubicBezTo>
                    <a:cubicBezTo>
                      <a:pt x="92087" y="55931"/>
                      <a:pt x="89283" y="44715"/>
                      <a:pt x="83823" y="37041"/>
                    </a:cubicBezTo>
                    <a:cubicBezTo>
                      <a:pt x="78363" y="29368"/>
                      <a:pt x="70836" y="25531"/>
                      <a:pt x="61391" y="25531"/>
                    </a:cubicBezTo>
                    <a:close/>
                  </a:path>
                </a:pathLst>
              </a:custGeom>
              <a:grpFill/>
              <a:ln w="1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85D898F-7A30-42D4-81F8-EA6A92C960A5}"/>
                  </a:ext>
                </a:extLst>
              </p:cNvPr>
              <p:cNvSpPr/>
              <p:nvPr userDrawn="1"/>
            </p:nvSpPr>
            <p:spPr>
              <a:xfrm>
                <a:off x="5181821" y="1322101"/>
                <a:ext cx="70927" cy="66929"/>
              </a:xfrm>
              <a:custGeom>
                <a:avLst/>
                <a:gdLst>
                  <a:gd name="connsiteX0" fmla="*/ 141230 w 141377"/>
                  <a:gd name="connsiteY0" fmla="*/ 133261 h 133408"/>
                  <a:gd name="connsiteX1" fmla="*/ 113633 w 141377"/>
                  <a:gd name="connsiteY1" fmla="*/ 133261 h 133408"/>
                  <a:gd name="connsiteX2" fmla="*/ 113633 w 141377"/>
                  <a:gd name="connsiteY2" fmla="*/ 53570 h 133408"/>
                  <a:gd name="connsiteX3" fmla="*/ 114666 w 141377"/>
                  <a:gd name="connsiteY3" fmla="*/ 25088 h 133408"/>
                  <a:gd name="connsiteX4" fmla="*/ 113928 w 141377"/>
                  <a:gd name="connsiteY4" fmla="*/ 25088 h 133408"/>
                  <a:gd name="connsiteX5" fmla="*/ 110091 w 141377"/>
                  <a:gd name="connsiteY5" fmla="*/ 42797 h 133408"/>
                  <a:gd name="connsiteX6" fmla="*/ 81019 w 141377"/>
                  <a:gd name="connsiteY6" fmla="*/ 133408 h 133408"/>
                  <a:gd name="connsiteX7" fmla="*/ 58145 w 141377"/>
                  <a:gd name="connsiteY7" fmla="*/ 133408 h 133408"/>
                  <a:gd name="connsiteX8" fmla="*/ 28630 w 141377"/>
                  <a:gd name="connsiteY8" fmla="*/ 43830 h 133408"/>
                  <a:gd name="connsiteX9" fmla="*/ 24793 w 141377"/>
                  <a:gd name="connsiteY9" fmla="*/ 25235 h 133408"/>
                  <a:gd name="connsiteX10" fmla="*/ 24055 w 141377"/>
                  <a:gd name="connsiteY10" fmla="*/ 25235 h 133408"/>
                  <a:gd name="connsiteX11" fmla="*/ 25235 w 141377"/>
                  <a:gd name="connsiteY11" fmla="*/ 59768 h 133408"/>
                  <a:gd name="connsiteX12" fmla="*/ 25235 w 141377"/>
                  <a:gd name="connsiteY12" fmla="*/ 133408 h 133408"/>
                  <a:gd name="connsiteX13" fmla="*/ 0 w 141377"/>
                  <a:gd name="connsiteY13" fmla="*/ 133408 h 133408"/>
                  <a:gd name="connsiteX14" fmla="*/ 0 w 141377"/>
                  <a:gd name="connsiteY14" fmla="*/ 0 h 133408"/>
                  <a:gd name="connsiteX15" fmla="*/ 40878 w 141377"/>
                  <a:gd name="connsiteY15" fmla="*/ 0 h 133408"/>
                  <a:gd name="connsiteX16" fmla="*/ 66261 w 141377"/>
                  <a:gd name="connsiteY16" fmla="*/ 78953 h 133408"/>
                  <a:gd name="connsiteX17" fmla="*/ 70689 w 141377"/>
                  <a:gd name="connsiteY17" fmla="*/ 97990 h 133408"/>
                  <a:gd name="connsiteX18" fmla="*/ 71279 w 141377"/>
                  <a:gd name="connsiteY18" fmla="*/ 97990 h 133408"/>
                  <a:gd name="connsiteX19" fmla="*/ 76149 w 141377"/>
                  <a:gd name="connsiteY19" fmla="*/ 78805 h 133408"/>
                  <a:gd name="connsiteX20" fmla="*/ 101532 w 141377"/>
                  <a:gd name="connsiteY20" fmla="*/ 0 h 133408"/>
                  <a:gd name="connsiteX21" fmla="*/ 141377 w 141377"/>
                  <a:gd name="connsiteY21" fmla="*/ 0 h 133408"/>
                  <a:gd name="connsiteX22" fmla="*/ 141377 w 141377"/>
                  <a:gd name="connsiteY22" fmla="*/ 133261 h 133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1377" h="133408">
                    <a:moveTo>
                      <a:pt x="141230" y="133261"/>
                    </a:moveTo>
                    <a:lnTo>
                      <a:pt x="113633" y="133261"/>
                    </a:lnTo>
                    <a:lnTo>
                      <a:pt x="113633" y="53570"/>
                    </a:lnTo>
                    <a:cubicBezTo>
                      <a:pt x="113633" y="45011"/>
                      <a:pt x="113928" y="35418"/>
                      <a:pt x="114666" y="25088"/>
                    </a:cubicBezTo>
                    <a:lnTo>
                      <a:pt x="113928" y="25088"/>
                    </a:lnTo>
                    <a:cubicBezTo>
                      <a:pt x="112453" y="33205"/>
                      <a:pt x="111124" y="39108"/>
                      <a:pt x="110091" y="42797"/>
                    </a:cubicBezTo>
                    <a:lnTo>
                      <a:pt x="81019" y="133408"/>
                    </a:lnTo>
                    <a:lnTo>
                      <a:pt x="58145" y="133408"/>
                    </a:lnTo>
                    <a:lnTo>
                      <a:pt x="28630" y="43830"/>
                    </a:lnTo>
                    <a:cubicBezTo>
                      <a:pt x="27892" y="41469"/>
                      <a:pt x="26564" y="35271"/>
                      <a:pt x="24793" y="25235"/>
                    </a:cubicBezTo>
                    <a:lnTo>
                      <a:pt x="24055" y="25235"/>
                    </a:lnTo>
                    <a:cubicBezTo>
                      <a:pt x="24793" y="38370"/>
                      <a:pt x="25235" y="49881"/>
                      <a:pt x="25235" y="59768"/>
                    </a:cubicBezTo>
                    <a:lnTo>
                      <a:pt x="25235" y="133408"/>
                    </a:lnTo>
                    <a:lnTo>
                      <a:pt x="0" y="133408"/>
                    </a:lnTo>
                    <a:lnTo>
                      <a:pt x="0" y="0"/>
                    </a:lnTo>
                    <a:lnTo>
                      <a:pt x="40878" y="0"/>
                    </a:lnTo>
                    <a:lnTo>
                      <a:pt x="66261" y="78953"/>
                    </a:lnTo>
                    <a:cubicBezTo>
                      <a:pt x="68328" y="85299"/>
                      <a:pt x="69803" y="91644"/>
                      <a:pt x="70689" y="97990"/>
                    </a:cubicBezTo>
                    <a:lnTo>
                      <a:pt x="71279" y="97990"/>
                    </a:lnTo>
                    <a:cubicBezTo>
                      <a:pt x="72902" y="90611"/>
                      <a:pt x="74526" y="84266"/>
                      <a:pt x="76149" y="78805"/>
                    </a:cubicBezTo>
                    <a:lnTo>
                      <a:pt x="101532" y="0"/>
                    </a:lnTo>
                    <a:lnTo>
                      <a:pt x="141377" y="0"/>
                    </a:lnTo>
                    <a:lnTo>
                      <a:pt x="141377" y="133261"/>
                    </a:lnTo>
                    <a:close/>
                  </a:path>
                </a:pathLst>
              </a:custGeom>
              <a:grpFill/>
              <a:ln w="1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3B807B1-1F44-4622-BBB9-98C7BFA7328A}"/>
                  </a:ext>
                </a:extLst>
              </p:cNvPr>
              <p:cNvSpPr/>
              <p:nvPr userDrawn="1"/>
            </p:nvSpPr>
            <p:spPr>
              <a:xfrm>
                <a:off x="5281550" y="1322101"/>
                <a:ext cx="45459" cy="66855"/>
              </a:xfrm>
              <a:custGeom>
                <a:avLst/>
                <a:gdLst>
                  <a:gd name="connsiteX0" fmla="*/ 27892 w 90611"/>
                  <a:gd name="connsiteY0" fmla="*/ 87365 h 133260"/>
                  <a:gd name="connsiteX1" fmla="*/ 27892 w 90611"/>
                  <a:gd name="connsiteY1" fmla="*/ 133261 h 133260"/>
                  <a:gd name="connsiteX2" fmla="*/ 0 w 90611"/>
                  <a:gd name="connsiteY2" fmla="*/ 133261 h 133260"/>
                  <a:gd name="connsiteX3" fmla="*/ 0 w 90611"/>
                  <a:gd name="connsiteY3" fmla="*/ 0 h 133260"/>
                  <a:gd name="connsiteX4" fmla="*/ 43682 w 90611"/>
                  <a:gd name="connsiteY4" fmla="*/ 0 h 133260"/>
                  <a:gd name="connsiteX5" fmla="*/ 90611 w 90611"/>
                  <a:gd name="connsiteY5" fmla="*/ 42502 h 133260"/>
                  <a:gd name="connsiteX6" fmla="*/ 77182 w 90611"/>
                  <a:gd name="connsiteY6" fmla="*/ 74968 h 133260"/>
                  <a:gd name="connsiteX7" fmla="*/ 41321 w 90611"/>
                  <a:gd name="connsiteY7" fmla="*/ 87365 h 133260"/>
                  <a:gd name="connsiteX8" fmla="*/ 28039 w 90611"/>
                  <a:gd name="connsiteY8" fmla="*/ 87365 h 133260"/>
                  <a:gd name="connsiteX9" fmla="*/ 27892 w 90611"/>
                  <a:gd name="connsiteY9" fmla="*/ 23022 h 133260"/>
                  <a:gd name="connsiteX10" fmla="*/ 27892 w 90611"/>
                  <a:gd name="connsiteY10" fmla="*/ 64491 h 133260"/>
                  <a:gd name="connsiteX11" fmla="*/ 38812 w 90611"/>
                  <a:gd name="connsiteY11" fmla="*/ 64491 h 133260"/>
                  <a:gd name="connsiteX12" fmla="*/ 61096 w 90611"/>
                  <a:gd name="connsiteY12" fmla="*/ 43535 h 133260"/>
                  <a:gd name="connsiteX13" fmla="*/ 38812 w 90611"/>
                  <a:gd name="connsiteY13" fmla="*/ 23022 h 133260"/>
                  <a:gd name="connsiteX14" fmla="*/ 27892 w 90611"/>
                  <a:gd name="connsiteY14" fmla="*/ 23022 h 13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0611" h="133260">
                    <a:moveTo>
                      <a:pt x="27892" y="87365"/>
                    </a:moveTo>
                    <a:lnTo>
                      <a:pt x="27892" y="133261"/>
                    </a:lnTo>
                    <a:lnTo>
                      <a:pt x="0" y="133261"/>
                    </a:lnTo>
                    <a:lnTo>
                      <a:pt x="0" y="0"/>
                    </a:lnTo>
                    <a:lnTo>
                      <a:pt x="43682" y="0"/>
                    </a:lnTo>
                    <a:cubicBezTo>
                      <a:pt x="74968" y="0"/>
                      <a:pt x="90611" y="14167"/>
                      <a:pt x="90611" y="42502"/>
                    </a:cubicBezTo>
                    <a:cubicBezTo>
                      <a:pt x="90611" y="55931"/>
                      <a:pt x="86184" y="66704"/>
                      <a:pt x="77182" y="74968"/>
                    </a:cubicBezTo>
                    <a:cubicBezTo>
                      <a:pt x="68180" y="83233"/>
                      <a:pt x="56226" y="87365"/>
                      <a:pt x="41321" y="87365"/>
                    </a:cubicBezTo>
                    <a:lnTo>
                      <a:pt x="28039" y="87365"/>
                    </a:lnTo>
                    <a:close/>
                    <a:moveTo>
                      <a:pt x="27892" y="23022"/>
                    </a:moveTo>
                    <a:lnTo>
                      <a:pt x="27892" y="64491"/>
                    </a:lnTo>
                    <a:lnTo>
                      <a:pt x="38812" y="64491"/>
                    </a:lnTo>
                    <a:cubicBezTo>
                      <a:pt x="53717" y="64491"/>
                      <a:pt x="61096" y="57554"/>
                      <a:pt x="61096" y="43535"/>
                    </a:cubicBezTo>
                    <a:cubicBezTo>
                      <a:pt x="61096" y="29515"/>
                      <a:pt x="53717" y="23022"/>
                      <a:pt x="38812" y="23022"/>
                    </a:cubicBezTo>
                    <a:lnTo>
                      <a:pt x="27892" y="23022"/>
                    </a:lnTo>
                    <a:close/>
                  </a:path>
                </a:pathLst>
              </a:custGeom>
              <a:grpFill/>
              <a:ln w="1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43A04CF-B567-439F-BEA9-6EA0044F1C85}"/>
                  </a:ext>
                </a:extLst>
              </p:cNvPr>
              <p:cNvSpPr/>
              <p:nvPr userDrawn="1"/>
            </p:nvSpPr>
            <p:spPr>
              <a:xfrm>
                <a:off x="5338780" y="1322102"/>
                <a:ext cx="61376" cy="66855"/>
              </a:xfrm>
              <a:custGeom>
                <a:avLst/>
                <a:gdLst>
                  <a:gd name="connsiteX0" fmla="*/ 122340 w 122339"/>
                  <a:gd name="connsiteY0" fmla="*/ 133261 h 133260"/>
                  <a:gd name="connsiteX1" fmla="*/ 91939 w 122339"/>
                  <a:gd name="connsiteY1" fmla="*/ 133261 h 133260"/>
                  <a:gd name="connsiteX2" fmla="*/ 83085 w 122339"/>
                  <a:gd name="connsiteY2" fmla="*/ 103598 h 133260"/>
                  <a:gd name="connsiteX3" fmla="*/ 38960 w 122339"/>
                  <a:gd name="connsiteY3" fmla="*/ 103598 h 133260"/>
                  <a:gd name="connsiteX4" fmla="*/ 30253 w 122339"/>
                  <a:gd name="connsiteY4" fmla="*/ 133261 h 133260"/>
                  <a:gd name="connsiteX5" fmla="*/ 0 w 122339"/>
                  <a:gd name="connsiteY5" fmla="*/ 133261 h 133260"/>
                  <a:gd name="connsiteX6" fmla="*/ 45158 w 122339"/>
                  <a:gd name="connsiteY6" fmla="*/ 0 h 133260"/>
                  <a:gd name="connsiteX7" fmla="*/ 78215 w 122339"/>
                  <a:gd name="connsiteY7" fmla="*/ 0 h 133260"/>
                  <a:gd name="connsiteX8" fmla="*/ 122340 w 122339"/>
                  <a:gd name="connsiteY8" fmla="*/ 133261 h 133260"/>
                  <a:gd name="connsiteX9" fmla="*/ 76739 w 122339"/>
                  <a:gd name="connsiteY9" fmla="*/ 80576 h 133260"/>
                  <a:gd name="connsiteX10" fmla="*/ 63458 w 122339"/>
                  <a:gd name="connsiteY10" fmla="*/ 35861 h 133260"/>
                  <a:gd name="connsiteX11" fmla="*/ 61391 w 122339"/>
                  <a:gd name="connsiteY11" fmla="*/ 23907 h 133260"/>
                  <a:gd name="connsiteX12" fmla="*/ 60654 w 122339"/>
                  <a:gd name="connsiteY12" fmla="*/ 23907 h 133260"/>
                  <a:gd name="connsiteX13" fmla="*/ 58440 w 122339"/>
                  <a:gd name="connsiteY13" fmla="*/ 35566 h 133260"/>
                  <a:gd name="connsiteX14" fmla="*/ 45010 w 122339"/>
                  <a:gd name="connsiteY14" fmla="*/ 80724 h 133260"/>
                  <a:gd name="connsiteX15" fmla="*/ 76739 w 122339"/>
                  <a:gd name="connsiteY15" fmla="*/ 80724 h 13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2339" h="133260">
                    <a:moveTo>
                      <a:pt x="122340" y="133261"/>
                    </a:moveTo>
                    <a:lnTo>
                      <a:pt x="91939" y="133261"/>
                    </a:lnTo>
                    <a:lnTo>
                      <a:pt x="83085" y="103598"/>
                    </a:lnTo>
                    <a:lnTo>
                      <a:pt x="38960" y="103598"/>
                    </a:lnTo>
                    <a:lnTo>
                      <a:pt x="30253" y="133261"/>
                    </a:lnTo>
                    <a:lnTo>
                      <a:pt x="0" y="133261"/>
                    </a:lnTo>
                    <a:lnTo>
                      <a:pt x="45158" y="0"/>
                    </a:lnTo>
                    <a:lnTo>
                      <a:pt x="78215" y="0"/>
                    </a:lnTo>
                    <a:lnTo>
                      <a:pt x="122340" y="133261"/>
                    </a:lnTo>
                    <a:close/>
                    <a:moveTo>
                      <a:pt x="76739" y="80576"/>
                    </a:moveTo>
                    <a:lnTo>
                      <a:pt x="63458" y="35861"/>
                    </a:lnTo>
                    <a:cubicBezTo>
                      <a:pt x="62424" y="32467"/>
                      <a:pt x="61834" y="28482"/>
                      <a:pt x="61391" y="23907"/>
                    </a:cubicBezTo>
                    <a:lnTo>
                      <a:pt x="60654" y="23907"/>
                    </a:lnTo>
                    <a:cubicBezTo>
                      <a:pt x="60358" y="27744"/>
                      <a:pt x="59620" y="31729"/>
                      <a:pt x="58440" y="35566"/>
                    </a:cubicBezTo>
                    <a:lnTo>
                      <a:pt x="45010" y="80724"/>
                    </a:lnTo>
                    <a:lnTo>
                      <a:pt x="76739" y="80724"/>
                    </a:lnTo>
                    <a:close/>
                  </a:path>
                </a:pathLst>
              </a:custGeom>
              <a:grpFill/>
              <a:ln w="1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9F7C2D0-10F6-46DF-A7D8-CF4A4563113A}"/>
                  </a:ext>
                </a:extLst>
              </p:cNvPr>
              <p:cNvSpPr/>
              <p:nvPr userDrawn="1"/>
            </p:nvSpPr>
            <p:spPr>
              <a:xfrm>
                <a:off x="5422664" y="1322102"/>
                <a:ext cx="55898" cy="66855"/>
              </a:xfrm>
              <a:custGeom>
                <a:avLst/>
                <a:gdLst>
                  <a:gd name="connsiteX0" fmla="*/ 111419 w 111419"/>
                  <a:gd name="connsiteY0" fmla="*/ 133261 h 133260"/>
                  <a:gd name="connsiteX1" fmla="*/ 83233 w 111419"/>
                  <a:gd name="connsiteY1" fmla="*/ 133261 h 133260"/>
                  <a:gd name="connsiteX2" fmla="*/ 32171 w 111419"/>
                  <a:gd name="connsiteY2" fmla="*/ 49585 h 133260"/>
                  <a:gd name="connsiteX3" fmla="*/ 25973 w 111419"/>
                  <a:gd name="connsiteY3" fmla="*/ 38517 h 133260"/>
                  <a:gd name="connsiteX4" fmla="*/ 25678 w 111419"/>
                  <a:gd name="connsiteY4" fmla="*/ 38517 h 133260"/>
                  <a:gd name="connsiteX5" fmla="*/ 26416 w 111419"/>
                  <a:gd name="connsiteY5" fmla="*/ 60063 h 133260"/>
                  <a:gd name="connsiteX6" fmla="*/ 26416 w 111419"/>
                  <a:gd name="connsiteY6" fmla="*/ 133261 h 133260"/>
                  <a:gd name="connsiteX7" fmla="*/ 0 w 111419"/>
                  <a:gd name="connsiteY7" fmla="*/ 133261 h 133260"/>
                  <a:gd name="connsiteX8" fmla="*/ 0 w 111419"/>
                  <a:gd name="connsiteY8" fmla="*/ 0 h 133260"/>
                  <a:gd name="connsiteX9" fmla="*/ 30105 w 111419"/>
                  <a:gd name="connsiteY9" fmla="*/ 0 h 133260"/>
                  <a:gd name="connsiteX10" fmla="*/ 79248 w 111419"/>
                  <a:gd name="connsiteY10" fmla="*/ 81167 h 133260"/>
                  <a:gd name="connsiteX11" fmla="*/ 85446 w 111419"/>
                  <a:gd name="connsiteY11" fmla="*/ 92087 h 133260"/>
                  <a:gd name="connsiteX12" fmla="*/ 85741 w 111419"/>
                  <a:gd name="connsiteY12" fmla="*/ 92087 h 133260"/>
                  <a:gd name="connsiteX13" fmla="*/ 85003 w 111419"/>
                  <a:gd name="connsiteY13" fmla="*/ 73788 h 133260"/>
                  <a:gd name="connsiteX14" fmla="*/ 85003 w 111419"/>
                  <a:gd name="connsiteY14" fmla="*/ 0 h 133260"/>
                  <a:gd name="connsiteX15" fmla="*/ 111419 w 111419"/>
                  <a:gd name="connsiteY15" fmla="*/ 0 h 133260"/>
                  <a:gd name="connsiteX16" fmla="*/ 111419 w 111419"/>
                  <a:gd name="connsiteY16" fmla="*/ 133261 h 13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1419" h="133260">
                    <a:moveTo>
                      <a:pt x="111419" y="133261"/>
                    </a:moveTo>
                    <a:lnTo>
                      <a:pt x="83233" y="133261"/>
                    </a:lnTo>
                    <a:lnTo>
                      <a:pt x="32171" y="49585"/>
                    </a:lnTo>
                    <a:cubicBezTo>
                      <a:pt x="29220" y="44715"/>
                      <a:pt x="27154" y="41026"/>
                      <a:pt x="25973" y="38517"/>
                    </a:cubicBezTo>
                    <a:lnTo>
                      <a:pt x="25678" y="38517"/>
                    </a:lnTo>
                    <a:cubicBezTo>
                      <a:pt x="26121" y="43240"/>
                      <a:pt x="26416" y="50471"/>
                      <a:pt x="26416" y="60063"/>
                    </a:cubicBezTo>
                    <a:lnTo>
                      <a:pt x="26416" y="133261"/>
                    </a:lnTo>
                    <a:lnTo>
                      <a:pt x="0" y="133261"/>
                    </a:lnTo>
                    <a:lnTo>
                      <a:pt x="0" y="0"/>
                    </a:lnTo>
                    <a:lnTo>
                      <a:pt x="30105" y="0"/>
                    </a:lnTo>
                    <a:lnTo>
                      <a:pt x="79248" y="81167"/>
                    </a:lnTo>
                    <a:cubicBezTo>
                      <a:pt x="81462" y="84856"/>
                      <a:pt x="83528" y="88398"/>
                      <a:pt x="85446" y="92087"/>
                    </a:cubicBezTo>
                    <a:lnTo>
                      <a:pt x="85741" y="92087"/>
                    </a:lnTo>
                    <a:cubicBezTo>
                      <a:pt x="85299" y="88988"/>
                      <a:pt x="85003" y="82937"/>
                      <a:pt x="85003" y="73788"/>
                    </a:cubicBezTo>
                    <a:lnTo>
                      <a:pt x="85003" y="0"/>
                    </a:lnTo>
                    <a:lnTo>
                      <a:pt x="111419" y="0"/>
                    </a:lnTo>
                    <a:lnTo>
                      <a:pt x="111419" y="133261"/>
                    </a:lnTo>
                    <a:close/>
                  </a:path>
                </a:pathLst>
              </a:custGeom>
              <a:grpFill/>
              <a:ln w="1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E4379ED-105A-4704-8B71-E323949112CA}"/>
                  </a:ext>
                </a:extLst>
              </p:cNvPr>
              <p:cNvSpPr/>
              <p:nvPr userDrawn="1"/>
            </p:nvSpPr>
            <p:spPr>
              <a:xfrm>
                <a:off x="5500321" y="1322101"/>
                <a:ext cx="54046" cy="66855"/>
              </a:xfrm>
              <a:custGeom>
                <a:avLst/>
                <a:gdLst>
                  <a:gd name="connsiteX0" fmla="*/ 107730 w 107730"/>
                  <a:gd name="connsiteY0" fmla="*/ 0 h 133260"/>
                  <a:gd name="connsiteX1" fmla="*/ 67294 w 107730"/>
                  <a:gd name="connsiteY1" fmla="*/ 85889 h 133260"/>
                  <a:gd name="connsiteX2" fmla="*/ 67294 w 107730"/>
                  <a:gd name="connsiteY2" fmla="*/ 133261 h 133260"/>
                  <a:gd name="connsiteX3" fmla="*/ 39403 w 107730"/>
                  <a:gd name="connsiteY3" fmla="*/ 133261 h 133260"/>
                  <a:gd name="connsiteX4" fmla="*/ 39403 w 107730"/>
                  <a:gd name="connsiteY4" fmla="*/ 86479 h 133260"/>
                  <a:gd name="connsiteX5" fmla="*/ 0 w 107730"/>
                  <a:gd name="connsiteY5" fmla="*/ 148 h 133260"/>
                  <a:gd name="connsiteX6" fmla="*/ 31876 w 107730"/>
                  <a:gd name="connsiteY6" fmla="*/ 148 h 133260"/>
                  <a:gd name="connsiteX7" fmla="*/ 51799 w 107730"/>
                  <a:gd name="connsiteY7" fmla="*/ 49881 h 133260"/>
                  <a:gd name="connsiteX8" fmla="*/ 54603 w 107730"/>
                  <a:gd name="connsiteY8" fmla="*/ 60801 h 133260"/>
                  <a:gd name="connsiteX9" fmla="*/ 54898 w 107730"/>
                  <a:gd name="connsiteY9" fmla="*/ 60801 h 133260"/>
                  <a:gd name="connsiteX10" fmla="*/ 57555 w 107730"/>
                  <a:gd name="connsiteY10" fmla="*/ 50323 h 133260"/>
                  <a:gd name="connsiteX11" fmla="*/ 77920 w 107730"/>
                  <a:gd name="connsiteY11" fmla="*/ 295 h 133260"/>
                  <a:gd name="connsiteX12" fmla="*/ 107435 w 107730"/>
                  <a:gd name="connsiteY12" fmla="*/ 295 h 13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730" h="133260">
                    <a:moveTo>
                      <a:pt x="107730" y="0"/>
                    </a:moveTo>
                    <a:lnTo>
                      <a:pt x="67294" y="85889"/>
                    </a:lnTo>
                    <a:lnTo>
                      <a:pt x="67294" y="133261"/>
                    </a:lnTo>
                    <a:lnTo>
                      <a:pt x="39403" y="133261"/>
                    </a:lnTo>
                    <a:lnTo>
                      <a:pt x="39403" y="86479"/>
                    </a:lnTo>
                    <a:lnTo>
                      <a:pt x="0" y="148"/>
                    </a:lnTo>
                    <a:lnTo>
                      <a:pt x="31876" y="148"/>
                    </a:lnTo>
                    <a:lnTo>
                      <a:pt x="51799" y="49881"/>
                    </a:lnTo>
                    <a:cubicBezTo>
                      <a:pt x="52094" y="50766"/>
                      <a:pt x="53127" y="54455"/>
                      <a:pt x="54603" y="60801"/>
                    </a:cubicBezTo>
                    <a:lnTo>
                      <a:pt x="54898" y="60801"/>
                    </a:lnTo>
                    <a:cubicBezTo>
                      <a:pt x="55636" y="56374"/>
                      <a:pt x="56521" y="52832"/>
                      <a:pt x="57555" y="50323"/>
                    </a:cubicBezTo>
                    <a:lnTo>
                      <a:pt x="77920" y="295"/>
                    </a:lnTo>
                    <a:lnTo>
                      <a:pt x="107435" y="295"/>
                    </a:lnTo>
                    <a:close/>
                  </a:path>
                </a:pathLst>
              </a:custGeom>
              <a:grpFill/>
              <a:ln w="147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0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36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1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26960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Слайд think-cell" r:id="rId13" imgW="413" imgH="416" progId="TCLayout.ActiveDocument.1">
                  <p:embed/>
                </p:oleObj>
              </mc:Choice>
              <mc:Fallback>
                <p:oleObj name="Слайд think-cell" r:id="rId13" imgW="413" imgH="416" progId="TCLayout.ActiveDocument.1">
                  <p:embed/>
                  <p:pic>
                    <p:nvPicPr>
                      <p:cNvPr id="3" name="Object 8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7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7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black">
          <a:xfrm>
            <a:off x="7606879" y="4874535"/>
            <a:ext cx="851195" cy="103875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84394" y="4874065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8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458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16052" y="389258"/>
            <a:ext cx="5939028" cy="2885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416052" y="663544"/>
            <a:ext cx="5939028" cy="22288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1E771D75-4092-4C08-B152-0A8A51C4AB5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6837426" y="66990"/>
            <a:ext cx="1892808" cy="92333"/>
          </a:xfrm>
        </p:spPr>
        <p:txBody>
          <a:bodyPr anchor="ctr" anchorCtr="0">
            <a:spAutoFit/>
          </a:bodyPr>
          <a:lstStyle>
            <a:lvl1pPr algn="r">
              <a:defRPr sz="6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cxnSp>
        <p:nvCxnSpPr>
          <p:cNvPr id="16" name="BottomLine">
            <a:extLst>
              <a:ext uri="{FF2B5EF4-FFF2-40B4-BE49-F238E27FC236}">
                <a16:creationId xmlns:a16="http://schemas.microsoft.com/office/drawing/2014/main" id="{BE8B0528-35BB-4628-9AC6-85FFCE779FF1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416052" y="4840327"/>
            <a:ext cx="831189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169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" name="Слайд think-cell" r:id="rId8" imgW="413" imgH="416" progId="TCLayout.ActiveDocument.1">
                  <p:embed/>
                </p:oleObj>
              </mc:Choice>
              <mc:Fallback>
                <p:oleObj name="Слайд think-cell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16051" y="169968"/>
            <a:ext cx="8311896" cy="50783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ru-RU" sz="1035" dirty="0"/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ru-RU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3" y="718948"/>
            <a:ext cx="8311896" cy="115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ru-RU" sz="752" b="0" dirty="0"/>
            </a:lvl1pPr>
          </a:lstStyle>
          <a:p>
            <a:pPr lvl="0"/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16052" y="4885609"/>
            <a:ext cx="7977857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377" dirty="0"/>
              <a:t>Источник: …</a:t>
            </a:r>
          </a:p>
        </p:txBody>
      </p:sp>
      <p:sp>
        <p:nvSpPr>
          <p:cNvPr id="11" name="1. On-page tracker" hidden="1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31201"/>
            <a:ext cx="2882504" cy="57949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ru-RU" sz="377" b="0" dirty="0">
                <a:cs typeface="+mn-cs"/>
              </a:defRPr>
            </a:lvl1pPr>
          </a:lstStyle>
          <a:p>
            <a:pPr lvl="0">
              <a:buNone/>
            </a:pP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tracker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436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5"/>
          <p:cNvSpPr/>
          <p:nvPr userDrawn="1"/>
        </p:nvSpPr>
        <p:spPr>
          <a:xfrm>
            <a:off x="0" y="0"/>
            <a:ext cx="9144000" cy="623247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9674" tIns="34841" rIns="69674" bIns="3484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kk-KZ" sz="1800" b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1800" b="1" kern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 userDrawn="1"/>
        </p:nvSpPr>
        <p:spPr>
          <a:xfrm>
            <a:off x="442221" y="0"/>
            <a:ext cx="8306725" cy="594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523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7328BF-5376-4A3C-B145-9120D508E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548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6" name="Слайд think-cell" r:id="rId8" imgW="592" imgH="591" progId="TCLayout.ActiveDocument.1">
                  <p:embed/>
                </p:oleObj>
              </mc:Choice>
              <mc:Fallback>
                <p:oleObj name="Слайд think-cell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ru-RU" sz="33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70771F-0480-42FE-BB78-FE86BD1CCAF5}"/>
              </a:ext>
            </a:extLst>
          </p:cNvPr>
          <p:cNvGrpSpPr/>
          <p:nvPr userDrawn="1"/>
        </p:nvGrpSpPr>
        <p:grpSpPr>
          <a:xfrm>
            <a:off x="414127" y="-1"/>
            <a:ext cx="2226443" cy="5144196"/>
            <a:chOff x="552168" y="-1"/>
            <a:chExt cx="2968591" cy="6858928"/>
          </a:xfrm>
          <a:effectLst/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6A0DF5-1ED5-4D11-8618-4C04F27E66D7}"/>
                </a:ext>
              </a:extLst>
            </p:cNvPr>
            <p:cNvSpPr/>
            <p:nvPr userDrawn="1"/>
          </p:nvSpPr>
          <p:spPr>
            <a:xfrm>
              <a:off x="552168" y="3489137"/>
              <a:ext cx="2051497" cy="3369790"/>
            </a:xfrm>
            <a:custGeom>
              <a:avLst/>
              <a:gdLst>
                <a:gd name="connsiteX0" fmla="*/ 80216 w 280812"/>
                <a:gd name="connsiteY0" fmla="*/ 1143 h 461962"/>
                <a:gd name="connsiteX1" fmla="*/ 83645 w 280812"/>
                <a:gd name="connsiteY1" fmla="*/ 0 h 461962"/>
                <a:gd name="connsiteX2" fmla="*/ 101552 w 280812"/>
                <a:gd name="connsiteY2" fmla="*/ 0 h 461962"/>
                <a:gd name="connsiteX3" fmla="*/ 211185 w 280812"/>
                <a:gd name="connsiteY3" fmla="*/ 190119 h 461962"/>
                <a:gd name="connsiteX4" fmla="*/ 263667 w 280812"/>
                <a:gd name="connsiteY4" fmla="*/ 259652 h 461962"/>
                <a:gd name="connsiteX5" fmla="*/ 263667 w 280812"/>
                <a:gd name="connsiteY5" fmla="*/ 358616 h 461962"/>
                <a:gd name="connsiteX6" fmla="*/ 187182 w 280812"/>
                <a:gd name="connsiteY6" fmla="*/ 461963 h 461962"/>
                <a:gd name="connsiteX7" fmla="*/ 169751 w 280812"/>
                <a:gd name="connsiteY7" fmla="*/ 368046 h 461962"/>
                <a:gd name="connsiteX8" fmla="*/ 19827 w 280812"/>
                <a:gd name="connsiteY8" fmla="*/ 175165 h 461962"/>
                <a:gd name="connsiteX9" fmla="*/ 15446 w 280812"/>
                <a:gd name="connsiteY9" fmla="*/ 82010 h 461962"/>
                <a:gd name="connsiteX10" fmla="*/ 65071 w 280812"/>
                <a:gd name="connsiteY10" fmla="*/ 12192 h 461962"/>
                <a:gd name="connsiteX11" fmla="*/ 80216 w 280812"/>
                <a:gd name="connsiteY11" fmla="*/ 1143 h 46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812" h="461962">
                  <a:moveTo>
                    <a:pt x="80216" y="1143"/>
                  </a:moveTo>
                  <a:lnTo>
                    <a:pt x="83645" y="0"/>
                  </a:lnTo>
                  <a:lnTo>
                    <a:pt x="101552" y="0"/>
                  </a:lnTo>
                  <a:lnTo>
                    <a:pt x="211185" y="190119"/>
                  </a:lnTo>
                  <a:lnTo>
                    <a:pt x="263667" y="259652"/>
                  </a:lnTo>
                  <a:cubicBezTo>
                    <a:pt x="263667" y="259652"/>
                    <a:pt x="302244" y="305562"/>
                    <a:pt x="263667" y="358616"/>
                  </a:cubicBezTo>
                  <a:lnTo>
                    <a:pt x="187182" y="461963"/>
                  </a:lnTo>
                  <a:cubicBezTo>
                    <a:pt x="187182" y="461963"/>
                    <a:pt x="207565" y="419005"/>
                    <a:pt x="169751" y="368046"/>
                  </a:cubicBezTo>
                  <a:lnTo>
                    <a:pt x="19827" y="175165"/>
                  </a:lnTo>
                  <a:cubicBezTo>
                    <a:pt x="19827" y="175165"/>
                    <a:pt x="-21702" y="123444"/>
                    <a:pt x="15446" y="82010"/>
                  </a:cubicBezTo>
                  <a:lnTo>
                    <a:pt x="65071" y="12192"/>
                  </a:lnTo>
                  <a:cubicBezTo>
                    <a:pt x="68786" y="6953"/>
                    <a:pt x="74120" y="3048"/>
                    <a:pt x="80216" y="11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C4AFB"/>
                </a:gs>
                <a:gs pos="100000">
                  <a:schemeClr val="accent2"/>
                </a:gs>
                <a:gs pos="50000">
                  <a:srgbClr val="389BE8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ru-RU" sz="10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DC690D2-7549-45A3-B194-E19223D79BF6}"/>
                </a:ext>
              </a:extLst>
            </p:cNvPr>
            <p:cNvSpPr/>
            <p:nvPr userDrawn="1"/>
          </p:nvSpPr>
          <p:spPr>
            <a:xfrm>
              <a:off x="1118620" y="3489137"/>
              <a:ext cx="1570329" cy="1419791"/>
            </a:xfrm>
            <a:custGeom>
              <a:avLst/>
              <a:gdLst>
                <a:gd name="connsiteX0" fmla="*/ 1825 w 214949"/>
                <a:gd name="connsiteY0" fmla="*/ 13811 h 192405"/>
                <a:gd name="connsiteX1" fmla="*/ 136128 w 214949"/>
                <a:gd name="connsiteY1" fmla="*/ 190119 h 192405"/>
                <a:gd name="connsiteX2" fmla="*/ 206327 w 214949"/>
                <a:gd name="connsiteY2" fmla="*/ 192405 h 192405"/>
                <a:gd name="connsiteX3" fmla="*/ 213185 w 214949"/>
                <a:gd name="connsiteY3" fmla="*/ 178689 h 192405"/>
                <a:gd name="connsiteX4" fmla="*/ 76025 w 214949"/>
                <a:gd name="connsiteY4" fmla="*/ 0 h 192405"/>
                <a:gd name="connsiteX5" fmla="*/ 8588 w 214949"/>
                <a:gd name="connsiteY5" fmla="*/ 0 h 192405"/>
                <a:gd name="connsiteX6" fmla="*/ 1825 w 214949"/>
                <a:gd name="connsiteY6" fmla="*/ 13811 h 192405"/>
                <a:gd name="connsiteX0" fmla="*/ 1825 w 214949"/>
                <a:gd name="connsiteY0" fmla="*/ 13811 h 192405"/>
                <a:gd name="connsiteX1" fmla="*/ 131122 w 214949"/>
                <a:gd name="connsiteY1" fmla="*/ 190119 h 192405"/>
                <a:gd name="connsiteX2" fmla="*/ 206327 w 214949"/>
                <a:gd name="connsiteY2" fmla="*/ 192405 h 192405"/>
                <a:gd name="connsiteX3" fmla="*/ 213185 w 214949"/>
                <a:gd name="connsiteY3" fmla="*/ 178689 h 192405"/>
                <a:gd name="connsiteX4" fmla="*/ 76025 w 214949"/>
                <a:gd name="connsiteY4" fmla="*/ 0 h 192405"/>
                <a:gd name="connsiteX5" fmla="*/ 8588 w 214949"/>
                <a:gd name="connsiteY5" fmla="*/ 0 h 192405"/>
                <a:gd name="connsiteX6" fmla="*/ 1825 w 214949"/>
                <a:gd name="connsiteY6" fmla="*/ 13811 h 192405"/>
                <a:gd name="connsiteX0" fmla="*/ 1825 w 214949"/>
                <a:gd name="connsiteY0" fmla="*/ 13811 h 194638"/>
                <a:gd name="connsiteX1" fmla="*/ 132026 w 214949"/>
                <a:gd name="connsiteY1" fmla="*/ 194638 h 194638"/>
                <a:gd name="connsiteX2" fmla="*/ 206327 w 214949"/>
                <a:gd name="connsiteY2" fmla="*/ 192405 h 194638"/>
                <a:gd name="connsiteX3" fmla="*/ 213185 w 214949"/>
                <a:gd name="connsiteY3" fmla="*/ 178689 h 194638"/>
                <a:gd name="connsiteX4" fmla="*/ 76025 w 214949"/>
                <a:gd name="connsiteY4" fmla="*/ 0 h 194638"/>
                <a:gd name="connsiteX5" fmla="*/ 8588 w 214949"/>
                <a:gd name="connsiteY5" fmla="*/ 0 h 194638"/>
                <a:gd name="connsiteX6" fmla="*/ 1825 w 214949"/>
                <a:gd name="connsiteY6" fmla="*/ 13811 h 194638"/>
                <a:gd name="connsiteX0" fmla="*/ 1825 w 214949"/>
                <a:gd name="connsiteY0" fmla="*/ 13811 h 194638"/>
                <a:gd name="connsiteX1" fmla="*/ 140160 w 214949"/>
                <a:gd name="connsiteY1" fmla="*/ 194638 h 194638"/>
                <a:gd name="connsiteX2" fmla="*/ 206327 w 214949"/>
                <a:gd name="connsiteY2" fmla="*/ 192405 h 194638"/>
                <a:gd name="connsiteX3" fmla="*/ 213185 w 214949"/>
                <a:gd name="connsiteY3" fmla="*/ 178689 h 194638"/>
                <a:gd name="connsiteX4" fmla="*/ 76025 w 214949"/>
                <a:gd name="connsiteY4" fmla="*/ 0 h 194638"/>
                <a:gd name="connsiteX5" fmla="*/ 8588 w 214949"/>
                <a:gd name="connsiteY5" fmla="*/ 0 h 194638"/>
                <a:gd name="connsiteX6" fmla="*/ 1825 w 214949"/>
                <a:gd name="connsiteY6" fmla="*/ 13811 h 194638"/>
                <a:gd name="connsiteX0" fmla="*/ 1825 w 214949"/>
                <a:gd name="connsiteY0" fmla="*/ 13811 h 194638"/>
                <a:gd name="connsiteX1" fmla="*/ 139256 w 214949"/>
                <a:gd name="connsiteY1" fmla="*/ 194638 h 194638"/>
                <a:gd name="connsiteX2" fmla="*/ 206327 w 214949"/>
                <a:gd name="connsiteY2" fmla="*/ 192405 h 194638"/>
                <a:gd name="connsiteX3" fmla="*/ 213185 w 214949"/>
                <a:gd name="connsiteY3" fmla="*/ 178689 h 194638"/>
                <a:gd name="connsiteX4" fmla="*/ 76025 w 214949"/>
                <a:gd name="connsiteY4" fmla="*/ 0 h 194638"/>
                <a:gd name="connsiteX5" fmla="*/ 8588 w 214949"/>
                <a:gd name="connsiteY5" fmla="*/ 0 h 194638"/>
                <a:gd name="connsiteX6" fmla="*/ 1825 w 214949"/>
                <a:gd name="connsiteY6" fmla="*/ 13811 h 194638"/>
                <a:gd name="connsiteX0" fmla="*/ 1825 w 214949"/>
                <a:gd name="connsiteY0" fmla="*/ 13811 h 194638"/>
                <a:gd name="connsiteX1" fmla="*/ 138352 w 214949"/>
                <a:gd name="connsiteY1" fmla="*/ 194638 h 194638"/>
                <a:gd name="connsiteX2" fmla="*/ 206327 w 214949"/>
                <a:gd name="connsiteY2" fmla="*/ 192405 h 194638"/>
                <a:gd name="connsiteX3" fmla="*/ 213185 w 214949"/>
                <a:gd name="connsiteY3" fmla="*/ 178689 h 194638"/>
                <a:gd name="connsiteX4" fmla="*/ 76025 w 214949"/>
                <a:gd name="connsiteY4" fmla="*/ 0 h 194638"/>
                <a:gd name="connsiteX5" fmla="*/ 8588 w 214949"/>
                <a:gd name="connsiteY5" fmla="*/ 0 h 194638"/>
                <a:gd name="connsiteX6" fmla="*/ 1825 w 214949"/>
                <a:gd name="connsiteY6" fmla="*/ 13811 h 194638"/>
                <a:gd name="connsiteX0" fmla="*/ 1825 w 214949"/>
                <a:gd name="connsiteY0" fmla="*/ 13811 h 194638"/>
                <a:gd name="connsiteX1" fmla="*/ 136544 w 214949"/>
                <a:gd name="connsiteY1" fmla="*/ 194638 h 194638"/>
                <a:gd name="connsiteX2" fmla="*/ 206327 w 214949"/>
                <a:gd name="connsiteY2" fmla="*/ 192405 h 194638"/>
                <a:gd name="connsiteX3" fmla="*/ 213185 w 214949"/>
                <a:gd name="connsiteY3" fmla="*/ 178689 h 194638"/>
                <a:gd name="connsiteX4" fmla="*/ 76025 w 214949"/>
                <a:gd name="connsiteY4" fmla="*/ 0 h 194638"/>
                <a:gd name="connsiteX5" fmla="*/ 8588 w 214949"/>
                <a:gd name="connsiteY5" fmla="*/ 0 h 194638"/>
                <a:gd name="connsiteX6" fmla="*/ 1825 w 214949"/>
                <a:gd name="connsiteY6" fmla="*/ 13811 h 19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949" h="194638">
                  <a:moveTo>
                    <a:pt x="1825" y="13811"/>
                  </a:moveTo>
                  <a:lnTo>
                    <a:pt x="136544" y="194638"/>
                  </a:lnTo>
                  <a:lnTo>
                    <a:pt x="206327" y="192405"/>
                  </a:lnTo>
                  <a:cubicBezTo>
                    <a:pt x="213471" y="192405"/>
                    <a:pt x="217471" y="184309"/>
                    <a:pt x="213185" y="178689"/>
                  </a:cubicBezTo>
                  <a:lnTo>
                    <a:pt x="76025" y="0"/>
                  </a:lnTo>
                  <a:lnTo>
                    <a:pt x="8588" y="0"/>
                  </a:lnTo>
                  <a:cubicBezTo>
                    <a:pt x="1444" y="0"/>
                    <a:pt x="-2556" y="8192"/>
                    <a:pt x="1825" y="138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C7EA6"/>
                </a:gs>
                <a:gs pos="100000">
                  <a:srgbClr val="293A8C"/>
                </a:gs>
              </a:gsLst>
              <a:lin ang="54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ru-RU" sz="10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DF4DF86-2817-405E-AAC5-95310D96BD8A}"/>
                </a:ext>
              </a:extLst>
            </p:cNvPr>
            <p:cNvSpPr/>
            <p:nvPr userDrawn="1"/>
          </p:nvSpPr>
          <p:spPr>
            <a:xfrm>
              <a:off x="705166" y="-1"/>
              <a:ext cx="2815593" cy="4843466"/>
            </a:xfrm>
            <a:custGeom>
              <a:avLst/>
              <a:gdLst>
                <a:gd name="connsiteX0" fmla="*/ 151288 w 385402"/>
                <a:gd name="connsiteY0" fmla="*/ 95 h 663987"/>
                <a:gd name="connsiteX1" fmla="*/ 29749 w 385402"/>
                <a:gd name="connsiteY1" fmla="*/ 168593 h 663987"/>
                <a:gd name="connsiteX2" fmla="*/ 126 w 385402"/>
                <a:gd name="connsiteY2" fmla="*/ 251269 h 663987"/>
                <a:gd name="connsiteX3" fmla="*/ 45370 w 385402"/>
                <a:gd name="connsiteY3" fmla="*/ 372332 h 663987"/>
                <a:gd name="connsiteX4" fmla="*/ 82898 w 385402"/>
                <a:gd name="connsiteY4" fmla="*/ 417481 h 663987"/>
                <a:gd name="connsiteX5" fmla="*/ 272065 w 385402"/>
                <a:gd name="connsiteY5" fmla="*/ 663988 h 663987"/>
                <a:gd name="connsiteX6" fmla="*/ 360266 w 385402"/>
                <a:gd name="connsiteY6" fmla="*/ 539972 h 663987"/>
                <a:gd name="connsiteX7" fmla="*/ 383317 w 385402"/>
                <a:gd name="connsiteY7" fmla="*/ 439484 h 663987"/>
                <a:gd name="connsiteX8" fmla="*/ 344931 w 385402"/>
                <a:gd name="connsiteY8" fmla="*/ 356711 h 663987"/>
                <a:gd name="connsiteX9" fmla="*/ 213867 w 385402"/>
                <a:gd name="connsiteY9" fmla="*/ 189262 h 663987"/>
                <a:gd name="connsiteX10" fmla="*/ 151288 w 385402"/>
                <a:gd name="connsiteY10" fmla="*/ 0 h 66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402" h="663987">
                  <a:moveTo>
                    <a:pt x="151288" y="95"/>
                  </a:moveTo>
                  <a:lnTo>
                    <a:pt x="29749" y="168593"/>
                  </a:lnTo>
                  <a:cubicBezTo>
                    <a:pt x="12318" y="192786"/>
                    <a:pt x="1269" y="221456"/>
                    <a:pt x="126" y="251269"/>
                  </a:cubicBezTo>
                  <a:cubicBezTo>
                    <a:pt x="-1207" y="284893"/>
                    <a:pt x="7651" y="328327"/>
                    <a:pt x="45370" y="372332"/>
                  </a:cubicBezTo>
                  <a:cubicBezTo>
                    <a:pt x="58133" y="387191"/>
                    <a:pt x="70992" y="401955"/>
                    <a:pt x="82898" y="417481"/>
                  </a:cubicBezTo>
                  <a:lnTo>
                    <a:pt x="272065" y="663988"/>
                  </a:lnTo>
                  <a:lnTo>
                    <a:pt x="360266" y="539972"/>
                  </a:lnTo>
                  <a:cubicBezTo>
                    <a:pt x="380936" y="510826"/>
                    <a:pt x="389794" y="474631"/>
                    <a:pt x="383317" y="439484"/>
                  </a:cubicBezTo>
                  <a:cubicBezTo>
                    <a:pt x="378840" y="415481"/>
                    <a:pt x="367886" y="387287"/>
                    <a:pt x="344931" y="356711"/>
                  </a:cubicBezTo>
                  <a:lnTo>
                    <a:pt x="213867" y="189262"/>
                  </a:lnTo>
                  <a:cubicBezTo>
                    <a:pt x="213867" y="189262"/>
                    <a:pt x="136715" y="104775"/>
                    <a:pt x="15128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C4AFB"/>
                </a:gs>
                <a:gs pos="100000">
                  <a:schemeClr val="accent2"/>
                </a:gs>
                <a:gs pos="50000">
                  <a:srgbClr val="389BE8"/>
                </a:gs>
              </a:gsLst>
              <a:lin ang="54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ru-RU" sz="1050"/>
            </a:p>
          </p:txBody>
        </p:sp>
      </p:grpSp>
      <p:sp>
        <p:nvSpPr>
          <p:cNvPr id="13" name="Documenttype">
            <a:extLst>
              <a:ext uri="{FF2B5EF4-FFF2-40B4-BE49-F238E27FC236}">
                <a16:creationId xmlns:a16="http://schemas.microsoft.com/office/drawing/2014/main" id="{6B336CDB-4CAF-4D42-8351-4FC69A8A618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3058931" y="4564220"/>
            <a:ext cx="5667161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ru-RU" sz="105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date</a:t>
            </a:r>
            <a:r>
              <a:rPr lang="ru-RU" dirty="0"/>
              <a:t> </a:t>
            </a:r>
            <a:r>
              <a:rPr lang="ru-RU" dirty="0" err="1"/>
              <a:t>or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/</a:t>
            </a:r>
            <a:r>
              <a:rPr lang="ru-RU" dirty="0" err="1"/>
              <a:t>role</a:t>
            </a:r>
            <a:endParaRPr lang="ru-RU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2741D0E4-32B6-4125-82E3-F0D670A7A3B3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3058931" y="3889450"/>
            <a:ext cx="5667161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ru-RU" sz="15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C20F39E7-31FE-42D2-BD8D-4A6BD537066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058931" y="1636879"/>
            <a:ext cx="5667161" cy="18697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ru-RU" sz="39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A63BD-C24E-426B-A29E-5A587087A8D9}"/>
              </a:ext>
            </a:extLst>
          </p:cNvPr>
          <p:cNvGrpSpPr/>
          <p:nvPr userDrawn="1"/>
        </p:nvGrpSpPr>
        <p:grpSpPr>
          <a:xfrm>
            <a:off x="7361228" y="248964"/>
            <a:ext cx="1364864" cy="168734"/>
            <a:chOff x="4422203" y="1048348"/>
            <a:chExt cx="1819818" cy="22497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DF23112-8F13-4CDD-92A1-6AA5FFA5D80B}"/>
                </a:ext>
              </a:extLst>
            </p:cNvPr>
            <p:cNvSpPr/>
            <p:nvPr userDrawn="1"/>
          </p:nvSpPr>
          <p:spPr>
            <a:xfrm>
              <a:off x="4422203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0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6E8AE8-298E-4F2A-B37F-7962690CFCD0}"/>
                </a:ext>
              </a:extLst>
            </p:cNvPr>
            <p:cNvSpPr/>
            <p:nvPr userDrawn="1"/>
          </p:nvSpPr>
          <p:spPr>
            <a:xfrm>
              <a:off x="4904469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753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739 w 319373"/>
                <a:gd name="connsiteY6" fmla="*/ 47435 h 321944"/>
                <a:gd name="connsiteX7" fmla="*/ 199549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753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739" y="47435"/>
                  </a:lnTo>
                  <a:lnTo>
                    <a:pt x="199549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8B921EC-8969-40E0-AC80-179F13DEF2DC}"/>
                </a:ext>
              </a:extLst>
            </p:cNvPr>
            <p:cNvSpPr/>
            <p:nvPr userDrawn="1"/>
          </p:nvSpPr>
          <p:spPr>
            <a:xfrm>
              <a:off x="5103289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12C2611-F170-46C4-853C-05548C3EA3BF}"/>
                </a:ext>
              </a:extLst>
            </p:cNvPr>
            <p:cNvSpPr/>
            <p:nvPr userDrawn="1"/>
          </p:nvSpPr>
          <p:spPr>
            <a:xfrm>
              <a:off x="4665303" y="1059554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8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3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8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3" y="189357"/>
                  </a:lnTo>
                  <a:lnTo>
                    <a:pt x="157067" y="47149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0B3BCC9-FEFF-442C-9594-E908BEE2C183}"/>
                </a:ext>
              </a:extLst>
            </p:cNvPr>
            <p:cNvSpPr/>
            <p:nvPr userDrawn="1"/>
          </p:nvSpPr>
          <p:spPr>
            <a:xfrm>
              <a:off x="6065425" y="1059501"/>
              <a:ext cx="176596" cy="178017"/>
            </a:xfrm>
            <a:custGeom>
              <a:avLst/>
              <a:gdLst>
                <a:gd name="connsiteX0" fmla="*/ 106013 w 319373"/>
                <a:gd name="connsiteY0" fmla="*/ 274511 h 321944"/>
                <a:gd name="connsiteX1" fmla="*/ 106204 w 319373"/>
                <a:gd name="connsiteY1" fmla="*/ 274415 h 321944"/>
                <a:gd name="connsiteX2" fmla="*/ 305848 w 319373"/>
                <a:gd name="connsiteY2" fmla="*/ 0 h 321944"/>
                <a:gd name="connsiteX3" fmla="*/ 6382 w 319373"/>
                <a:gd name="connsiteY3" fmla="*/ 0 h 321944"/>
                <a:gd name="connsiteX4" fmla="*/ 6382 w 319373"/>
                <a:gd name="connsiteY4" fmla="*/ 45911 h 321944"/>
                <a:gd name="connsiteX5" fmla="*/ 200882 w 319373"/>
                <a:gd name="connsiteY5" fmla="*/ 45911 h 321944"/>
                <a:gd name="connsiteX6" fmla="*/ 199835 w 319373"/>
                <a:gd name="connsiteY6" fmla="*/ 47435 h 321944"/>
                <a:gd name="connsiteX7" fmla="*/ 199644 w 319373"/>
                <a:gd name="connsiteY7" fmla="*/ 47530 h 321944"/>
                <a:gd name="connsiteX8" fmla="*/ 0 w 319373"/>
                <a:gd name="connsiteY8" fmla="*/ 321945 h 321944"/>
                <a:gd name="connsiteX9" fmla="*/ 319373 w 319373"/>
                <a:gd name="connsiteY9" fmla="*/ 321945 h 321944"/>
                <a:gd name="connsiteX10" fmla="*/ 319373 w 319373"/>
                <a:gd name="connsiteY10" fmla="*/ 276035 h 321944"/>
                <a:gd name="connsiteX11" fmla="*/ 104870 w 319373"/>
                <a:gd name="connsiteY11" fmla="*/ 276035 h 321944"/>
                <a:gd name="connsiteX12" fmla="*/ 106013 w 319373"/>
                <a:gd name="connsiteY12" fmla="*/ 274511 h 32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373" h="321944">
                  <a:moveTo>
                    <a:pt x="106013" y="274511"/>
                  </a:moveTo>
                  <a:lnTo>
                    <a:pt x="106204" y="274415"/>
                  </a:lnTo>
                  <a:lnTo>
                    <a:pt x="305848" y="0"/>
                  </a:lnTo>
                  <a:lnTo>
                    <a:pt x="6382" y="0"/>
                  </a:lnTo>
                  <a:lnTo>
                    <a:pt x="6382" y="45911"/>
                  </a:lnTo>
                  <a:lnTo>
                    <a:pt x="200882" y="45911"/>
                  </a:lnTo>
                  <a:lnTo>
                    <a:pt x="199835" y="47435"/>
                  </a:lnTo>
                  <a:lnTo>
                    <a:pt x="199644" y="47530"/>
                  </a:lnTo>
                  <a:lnTo>
                    <a:pt x="0" y="321945"/>
                  </a:lnTo>
                  <a:lnTo>
                    <a:pt x="319373" y="321945"/>
                  </a:lnTo>
                  <a:lnTo>
                    <a:pt x="319373" y="276035"/>
                  </a:lnTo>
                  <a:lnTo>
                    <a:pt x="104870" y="276035"/>
                  </a:lnTo>
                  <a:lnTo>
                    <a:pt x="106013" y="27451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457B099-3FEE-4A22-8305-1025DDBC2BA5}"/>
                </a:ext>
              </a:extLst>
            </p:cNvPr>
            <p:cNvSpPr/>
            <p:nvPr userDrawn="1"/>
          </p:nvSpPr>
          <p:spPr>
            <a:xfrm>
              <a:off x="5343680" y="1048348"/>
              <a:ext cx="211289" cy="224978"/>
            </a:xfrm>
            <a:custGeom>
              <a:avLst/>
              <a:gdLst>
                <a:gd name="connsiteX0" fmla="*/ 283818 w 382116"/>
                <a:gd name="connsiteY0" fmla="*/ 341543 h 406873"/>
                <a:gd name="connsiteX1" fmla="*/ 357828 w 382116"/>
                <a:gd name="connsiteY1" fmla="*/ 405265 h 406873"/>
                <a:gd name="connsiteX2" fmla="*/ 347731 w 382116"/>
                <a:gd name="connsiteY2" fmla="*/ 406694 h 406873"/>
                <a:gd name="connsiteX3" fmla="*/ 286104 w 382116"/>
                <a:gd name="connsiteY3" fmla="*/ 406408 h 406873"/>
                <a:gd name="connsiteX4" fmla="*/ 269912 w 382116"/>
                <a:gd name="connsiteY4" fmla="*/ 400122 h 406873"/>
                <a:gd name="connsiteX5" fmla="*/ 218001 w 382116"/>
                <a:gd name="connsiteY5" fmla="*/ 357259 h 406873"/>
                <a:gd name="connsiteX6" fmla="*/ 196379 w 382116"/>
                <a:gd name="connsiteY6" fmla="*/ 349925 h 406873"/>
                <a:gd name="connsiteX7" fmla="*/ 81793 w 382116"/>
                <a:gd name="connsiteY7" fmla="*/ 334113 h 406873"/>
                <a:gd name="connsiteX8" fmla="*/ 9498 w 382116"/>
                <a:gd name="connsiteY8" fmla="*/ 250770 h 406873"/>
                <a:gd name="connsiteX9" fmla="*/ 10737 w 382116"/>
                <a:gd name="connsiteY9" fmla="*/ 93988 h 406873"/>
                <a:gd name="connsiteX10" fmla="*/ 91699 w 382116"/>
                <a:gd name="connsiteY10" fmla="*/ 13026 h 406873"/>
                <a:gd name="connsiteX11" fmla="*/ 265816 w 382116"/>
                <a:gd name="connsiteY11" fmla="*/ 6739 h 406873"/>
                <a:gd name="connsiteX12" fmla="*/ 368210 w 382116"/>
                <a:gd name="connsiteY12" fmla="*/ 83606 h 406873"/>
                <a:gd name="connsiteX13" fmla="*/ 380211 w 382116"/>
                <a:gd name="connsiteY13" fmla="*/ 136755 h 406873"/>
                <a:gd name="connsiteX14" fmla="*/ 371925 w 382116"/>
                <a:gd name="connsiteY14" fmla="*/ 256675 h 406873"/>
                <a:gd name="connsiteX15" fmla="*/ 303916 w 382116"/>
                <a:gd name="connsiteY15" fmla="*/ 333066 h 406873"/>
                <a:gd name="connsiteX16" fmla="*/ 283818 w 382116"/>
                <a:gd name="connsiteY16" fmla="*/ 341448 h 406873"/>
                <a:gd name="connsiteX17" fmla="*/ 315060 w 382116"/>
                <a:gd name="connsiteY17" fmla="*/ 179904 h 406873"/>
                <a:gd name="connsiteX18" fmla="*/ 311536 w 382116"/>
                <a:gd name="connsiteY18" fmla="*/ 126945 h 406873"/>
                <a:gd name="connsiteX19" fmla="*/ 233526 w 382116"/>
                <a:gd name="connsiteY19" fmla="*/ 48363 h 406873"/>
                <a:gd name="connsiteX20" fmla="*/ 140372 w 382116"/>
                <a:gd name="connsiteY20" fmla="*/ 49221 h 406873"/>
                <a:gd name="connsiteX21" fmla="*/ 76650 w 382116"/>
                <a:gd name="connsiteY21" fmla="*/ 102084 h 406873"/>
                <a:gd name="connsiteX22" fmla="*/ 69125 w 382116"/>
                <a:gd name="connsiteY22" fmla="*/ 159330 h 406873"/>
                <a:gd name="connsiteX23" fmla="*/ 76554 w 382116"/>
                <a:gd name="connsiteY23" fmla="*/ 248579 h 406873"/>
                <a:gd name="connsiteX24" fmla="*/ 141229 w 382116"/>
                <a:gd name="connsiteY24" fmla="*/ 301538 h 406873"/>
                <a:gd name="connsiteX25" fmla="*/ 237813 w 382116"/>
                <a:gd name="connsiteY25" fmla="*/ 302014 h 406873"/>
                <a:gd name="connsiteX26" fmla="*/ 309726 w 382116"/>
                <a:gd name="connsiteY26" fmla="*/ 234577 h 406873"/>
                <a:gd name="connsiteX27" fmla="*/ 315060 w 382116"/>
                <a:gd name="connsiteY27" fmla="*/ 179713 h 40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2116" h="406873">
                  <a:moveTo>
                    <a:pt x="283818" y="341543"/>
                  </a:moveTo>
                  <a:cubicBezTo>
                    <a:pt x="309155" y="363355"/>
                    <a:pt x="332586" y="383548"/>
                    <a:pt x="357828" y="405265"/>
                  </a:cubicBezTo>
                  <a:cubicBezTo>
                    <a:pt x="353065" y="406027"/>
                    <a:pt x="350398" y="406694"/>
                    <a:pt x="347731" y="406694"/>
                  </a:cubicBezTo>
                  <a:cubicBezTo>
                    <a:pt x="327157" y="406789"/>
                    <a:pt x="306583" y="407170"/>
                    <a:pt x="286104" y="406408"/>
                  </a:cubicBezTo>
                  <a:cubicBezTo>
                    <a:pt x="280580" y="406218"/>
                    <a:pt x="274293" y="403646"/>
                    <a:pt x="269912" y="400122"/>
                  </a:cubicBezTo>
                  <a:cubicBezTo>
                    <a:pt x="252386" y="386120"/>
                    <a:pt x="235812" y="370880"/>
                    <a:pt x="218001" y="357259"/>
                  </a:cubicBezTo>
                  <a:cubicBezTo>
                    <a:pt x="212191" y="352878"/>
                    <a:pt x="203618" y="349925"/>
                    <a:pt x="196379" y="349925"/>
                  </a:cubicBezTo>
                  <a:cubicBezTo>
                    <a:pt x="157422" y="349639"/>
                    <a:pt x="118845" y="348401"/>
                    <a:pt x="81793" y="334113"/>
                  </a:cubicBezTo>
                  <a:cubicBezTo>
                    <a:pt x="42931" y="319159"/>
                    <a:pt x="19500" y="290965"/>
                    <a:pt x="9498" y="250770"/>
                  </a:cubicBezTo>
                  <a:cubicBezTo>
                    <a:pt x="-3551" y="198382"/>
                    <a:pt x="-3170" y="145709"/>
                    <a:pt x="10737" y="93988"/>
                  </a:cubicBezTo>
                  <a:cubicBezTo>
                    <a:pt x="21881" y="52459"/>
                    <a:pt x="50170" y="24741"/>
                    <a:pt x="91699" y="13026"/>
                  </a:cubicBezTo>
                  <a:cubicBezTo>
                    <a:pt x="149040" y="-3262"/>
                    <a:pt x="207618" y="-2976"/>
                    <a:pt x="265816" y="6739"/>
                  </a:cubicBezTo>
                  <a:cubicBezTo>
                    <a:pt x="312584" y="14454"/>
                    <a:pt x="350970" y="36267"/>
                    <a:pt x="368210" y="83606"/>
                  </a:cubicBezTo>
                  <a:cubicBezTo>
                    <a:pt x="374401" y="100560"/>
                    <a:pt x="378878" y="118753"/>
                    <a:pt x="380211" y="136755"/>
                  </a:cubicBezTo>
                  <a:cubicBezTo>
                    <a:pt x="383355" y="176951"/>
                    <a:pt x="383831" y="217337"/>
                    <a:pt x="371925" y="256675"/>
                  </a:cubicBezTo>
                  <a:cubicBezTo>
                    <a:pt x="361066" y="292680"/>
                    <a:pt x="338968" y="318588"/>
                    <a:pt x="303916" y="333066"/>
                  </a:cubicBezTo>
                  <a:cubicBezTo>
                    <a:pt x="298106" y="335447"/>
                    <a:pt x="292296" y="337923"/>
                    <a:pt x="283818" y="341448"/>
                  </a:cubicBezTo>
                  <a:close/>
                  <a:moveTo>
                    <a:pt x="315060" y="179904"/>
                  </a:moveTo>
                  <a:cubicBezTo>
                    <a:pt x="313727" y="159425"/>
                    <a:pt x="312965" y="143137"/>
                    <a:pt x="311536" y="126945"/>
                  </a:cubicBezTo>
                  <a:cubicBezTo>
                    <a:pt x="307345" y="77796"/>
                    <a:pt x="282580" y="51697"/>
                    <a:pt x="233526" y="48363"/>
                  </a:cubicBezTo>
                  <a:cubicBezTo>
                    <a:pt x="202570" y="46268"/>
                    <a:pt x="171042" y="45696"/>
                    <a:pt x="140372" y="49221"/>
                  </a:cubicBezTo>
                  <a:cubicBezTo>
                    <a:pt x="109320" y="52840"/>
                    <a:pt x="84936" y="66461"/>
                    <a:pt x="76650" y="102084"/>
                  </a:cubicBezTo>
                  <a:cubicBezTo>
                    <a:pt x="72363" y="120753"/>
                    <a:pt x="68839" y="140280"/>
                    <a:pt x="69125" y="159330"/>
                  </a:cubicBezTo>
                  <a:cubicBezTo>
                    <a:pt x="69506" y="189143"/>
                    <a:pt x="70554" y="219528"/>
                    <a:pt x="76554" y="248579"/>
                  </a:cubicBezTo>
                  <a:cubicBezTo>
                    <a:pt x="83508" y="282488"/>
                    <a:pt x="104844" y="297633"/>
                    <a:pt x="141229" y="301538"/>
                  </a:cubicBezTo>
                  <a:cubicBezTo>
                    <a:pt x="173043" y="305062"/>
                    <a:pt x="205713" y="304300"/>
                    <a:pt x="237813" y="302014"/>
                  </a:cubicBezTo>
                  <a:cubicBezTo>
                    <a:pt x="277722" y="299061"/>
                    <a:pt x="304392" y="278011"/>
                    <a:pt x="309726" y="234577"/>
                  </a:cubicBezTo>
                  <a:cubicBezTo>
                    <a:pt x="312108" y="215051"/>
                    <a:pt x="313632" y="195429"/>
                    <a:pt x="315060" y="17971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EEF4532-D669-47A7-8567-2D8E2DEB5CB8}"/>
                </a:ext>
              </a:extLst>
            </p:cNvPr>
            <p:cNvSpPr/>
            <p:nvPr userDrawn="1"/>
          </p:nvSpPr>
          <p:spPr>
            <a:xfrm>
              <a:off x="5828211" y="1059553"/>
              <a:ext cx="209671" cy="178123"/>
            </a:xfrm>
            <a:custGeom>
              <a:avLst/>
              <a:gdLst>
                <a:gd name="connsiteX0" fmla="*/ 51340 w 379190"/>
                <a:gd name="connsiteY0" fmla="*/ 322135 h 322135"/>
                <a:gd name="connsiteX1" fmla="*/ 86106 w 379190"/>
                <a:gd name="connsiteY1" fmla="*/ 233553 h 322135"/>
                <a:gd name="connsiteX2" fmla="*/ 277177 w 379190"/>
                <a:gd name="connsiteY2" fmla="*/ 233553 h 322135"/>
                <a:gd name="connsiteX3" fmla="*/ 314420 w 379190"/>
                <a:gd name="connsiteY3" fmla="*/ 322135 h 322135"/>
                <a:gd name="connsiteX4" fmla="*/ 379190 w 379190"/>
                <a:gd name="connsiteY4" fmla="*/ 322135 h 322135"/>
                <a:gd name="connsiteX5" fmla="*/ 253270 w 379190"/>
                <a:gd name="connsiteY5" fmla="*/ 0 h 322135"/>
                <a:gd name="connsiteX6" fmla="*/ 124301 w 379190"/>
                <a:gd name="connsiteY6" fmla="*/ 0 h 322135"/>
                <a:gd name="connsiteX7" fmla="*/ 0 w 379190"/>
                <a:gd name="connsiteY7" fmla="*/ 322135 h 322135"/>
                <a:gd name="connsiteX8" fmla="*/ 51340 w 379190"/>
                <a:gd name="connsiteY8" fmla="*/ 322135 h 322135"/>
                <a:gd name="connsiteX9" fmla="*/ 157067 w 379190"/>
                <a:gd name="connsiteY9" fmla="*/ 47149 h 322135"/>
                <a:gd name="connsiteX10" fmla="*/ 205645 w 379190"/>
                <a:gd name="connsiteY10" fmla="*/ 47149 h 322135"/>
                <a:gd name="connsiteX11" fmla="*/ 259175 w 379190"/>
                <a:gd name="connsiteY11" fmla="*/ 189357 h 322135"/>
                <a:gd name="connsiteX12" fmla="*/ 104204 w 379190"/>
                <a:gd name="connsiteY12" fmla="*/ 189357 h 322135"/>
                <a:gd name="connsiteX13" fmla="*/ 157067 w 379190"/>
                <a:gd name="connsiteY13" fmla="*/ 47149 h 32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190" h="322135">
                  <a:moveTo>
                    <a:pt x="51340" y="322135"/>
                  </a:moveTo>
                  <a:lnTo>
                    <a:pt x="86106" y="233553"/>
                  </a:lnTo>
                  <a:lnTo>
                    <a:pt x="277177" y="233553"/>
                  </a:lnTo>
                  <a:lnTo>
                    <a:pt x="314420" y="322135"/>
                  </a:lnTo>
                  <a:lnTo>
                    <a:pt x="379190" y="322135"/>
                  </a:lnTo>
                  <a:lnTo>
                    <a:pt x="253270" y="0"/>
                  </a:lnTo>
                  <a:lnTo>
                    <a:pt x="124301" y="0"/>
                  </a:lnTo>
                  <a:lnTo>
                    <a:pt x="0" y="322135"/>
                  </a:lnTo>
                  <a:lnTo>
                    <a:pt x="51340" y="322135"/>
                  </a:lnTo>
                  <a:close/>
                  <a:moveTo>
                    <a:pt x="157067" y="47149"/>
                  </a:moveTo>
                  <a:lnTo>
                    <a:pt x="205645" y="47149"/>
                  </a:lnTo>
                  <a:lnTo>
                    <a:pt x="259175" y="189357"/>
                  </a:lnTo>
                  <a:lnTo>
                    <a:pt x="104204" y="189357"/>
                  </a:lnTo>
                  <a:lnTo>
                    <a:pt x="157067" y="47149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8A668A-E2F5-4EF5-AD7D-FB025BACA829}"/>
                </a:ext>
              </a:extLst>
            </p:cNvPr>
            <p:cNvSpPr/>
            <p:nvPr userDrawn="1"/>
          </p:nvSpPr>
          <p:spPr>
            <a:xfrm>
              <a:off x="5604839" y="1048755"/>
              <a:ext cx="186820" cy="192344"/>
            </a:xfrm>
            <a:custGeom>
              <a:avLst/>
              <a:gdLst>
                <a:gd name="connsiteX0" fmla="*/ 120884 w 337863"/>
                <a:gd name="connsiteY0" fmla="*/ 55151 h 347855"/>
                <a:gd name="connsiteX1" fmla="*/ 185940 w 337863"/>
                <a:gd name="connsiteY1" fmla="*/ 45817 h 347855"/>
                <a:gd name="connsiteX2" fmla="*/ 254234 w 337863"/>
                <a:gd name="connsiteY2" fmla="*/ 49912 h 347855"/>
                <a:gd name="connsiteX3" fmla="*/ 316909 w 337863"/>
                <a:gd name="connsiteY3" fmla="*/ 64200 h 347855"/>
                <a:gd name="connsiteX4" fmla="*/ 320719 w 337863"/>
                <a:gd name="connsiteY4" fmla="*/ 65343 h 347855"/>
                <a:gd name="connsiteX5" fmla="*/ 337864 w 337863"/>
                <a:gd name="connsiteY5" fmla="*/ 71820 h 347855"/>
                <a:gd name="connsiteX6" fmla="*/ 337864 w 337863"/>
                <a:gd name="connsiteY6" fmla="*/ 14098 h 347855"/>
                <a:gd name="connsiteX7" fmla="*/ 324243 w 337863"/>
                <a:gd name="connsiteY7" fmla="*/ 12479 h 347855"/>
                <a:gd name="connsiteX8" fmla="*/ 320719 w 337863"/>
                <a:gd name="connsiteY8" fmla="*/ 11908 h 347855"/>
                <a:gd name="connsiteX9" fmla="*/ 256330 w 337863"/>
                <a:gd name="connsiteY9" fmla="*/ 3716 h 347855"/>
                <a:gd name="connsiteX10" fmla="*/ 91071 w 337863"/>
                <a:gd name="connsiteY10" fmla="*/ 12193 h 347855"/>
                <a:gd name="connsiteX11" fmla="*/ 6870 w 337863"/>
                <a:gd name="connsiteY11" fmla="*/ 104776 h 347855"/>
                <a:gd name="connsiteX12" fmla="*/ 6489 w 337863"/>
                <a:gd name="connsiteY12" fmla="*/ 246508 h 347855"/>
                <a:gd name="connsiteX13" fmla="*/ 59257 w 337863"/>
                <a:gd name="connsiteY13" fmla="*/ 326518 h 347855"/>
                <a:gd name="connsiteX14" fmla="*/ 150412 w 337863"/>
                <a:gd name="connsiteY14" fmla="*/ 347759 h 347855"/>
                <a:gd name="connsiteX15" fmla="*/ 302907 w 337863"/>
                <a:gd name="connsiteY15" fmla="*/ 343663 h 347855"/>
                <a:gd name="connsiteX16" fmla="*/ 329767 w 337863"/>
                <a:gd name="connsiteY16" fmla="*/ 339568 h 347855"/>
                <a:gd name="connsiteX17" fmla="*/ 337483 w 337863"/>
                <a:gd name="connsiteY17" fmla="*/ 329566 h 347855"/>
                <a:gd name="connsiteX18" fmla="*/ 337483 w 337863"/>
                <a:gd name="connsiteY18" fmla="*/ 329376 h 347855"/>
                <a:gd name="connsiteX19" fmla="*/ 337864 w 337863"/>
                <a:gd name="connsiteY19" fmla="*/ 329566 h 347855"/>
                <a:gd name="connsiteX20" fmla="*/ 337864 w 337863"/>
                <a:gd name="connsiteY20" fmla="*/ 208123 h 347855"/>
                <a:gd name="connsiteX21" fmla="*/ 187083 w 337863"/>
                <a:gd name="connsiteY21" fmla="*/ 208123 h 347855"/>
                <a:gd name="connsiteX22" fmla="*/ 172700 w 337863"/>
                <a:gd name="connsiteY22" fmla="*/ 250318 h 347855"/>
                <a:gd name="connsiteX23" fmla="*/ 189083 w 337863"/>
                <a:gd name="connsiteY23" fmla="*/ 250318 h 347855"/>
                <a:gd name="connsiteX24" fmla="*/ 256901 w 337863"/>
                <a:gd name="connsiteY24" fmla="*/ 250318 h 347855"/>
                <a:gd name="connsiteX25" fmla="*/ 276713 w 337863"/>
                <a:gd name="connsiteY25" fmla="*/ 250318 h 347855"/>
                <a:gd name="connsiteX26" fmla="*/ 276713 w 337863"/>
                <a:gd name="connsiteY26" fmla="*/ 300420 h 347855"/>
                <a:gd name="connsiteX27" fmla="*/ 269760 w 337863"/>
                <a:gd name="connsiteY27" fmla="*/ 302515 h 347855"/>
                <a:gd name="connsiteX28" fmla="*/ 141172 w 337863"/>
                <a:gd name="connsiteY28" fmla="*/ 302325 h 347855"/>
                <a:gd name="connsiteX29" fmla="*/ 73069 w 337863"/>
                <a:gd name="connsiteY29" fmla="*/ 241079 h 347855"/>
                <a:gd name="connsiteX30" fmla="*/ 73831 w 337863"/>
                <a:gd name="connsiteY30" fmla="*/ 107348 h 347855"/>
                <a:gd name="connsiteX31" fmla="*/ 120789 w 337863"/>
                <a:gd name="connsiteY31" fmla="*/ 55056 h 3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7863" h="347855">
                  <a:moveTo>
                    <a:pt x="120884" y="55151"/>
                  </a:moveTo>
                  <a:cubicBezTo>
                    <a:pt x="142125" y="50103"/>
                    <a:pt x="164223" y="46293"/>
                    <a:pt x="185940" y="45817"/>
                  </a:cubicBezTo>
                  <a:cubicBezTo>
                    <a:pt x="208895" y="45340"/>
                    <a:pt x="231755" y="46674"/>
                    <a:pt x="254234" y="49912"/>
                  </a:cubicBezTo>
                  <a:cubicBezTo>
                    <a:pt x="269569" y="52675"/>
                    <a:pt x="296049" y="58009"/>
                    <a:pt x="316909" y="64200"/>
                  </a:cubicBezTo>
                  <a:cubicBezTo>
                    <a:pt x="318147" y="64581"/>
                    <a:pt x="319480" y="64962"/>
                    <a:pt x="320719" y="65343"/>
                  </a:cubicBezTo>
                  <a:cubicBezTo>
                    <a:pt x="327386" y="67438"/>
                    <a:pt x="333387" y="69629"/>
                    <a:pt x="337864" y="71820"/>
                  </a:cubicBezTo>
                  <a:lnTo>
                    <a:pt x="337864" y="14098"/>
                  </a:lnTo>
                  <a:lnTo>
                    <a:pt x="324243" y="12479"/>
                  </a:lnTo>
                  <a:cubicBezTo>
                    <a:pt x="323195" y="12289"/>
                    <a:pt x="321957" y="12098"/>
                    <a:pt x="320719" y="11908"/>
                  </a:cubicBezTo>
                  <a:cubicBezTo>
                    <a:pt x="299192" y="9717"/>
                    <a:pt x="277856" y="5716"/>
                    <a:pt x="256330" y="3716"/>
                  </a:cubicBezTo>
                  <a:cubicBezTo>
                    <a:pt x="200894" y="-1427"/>
                    <a:pt x="145459" y="-3332"/>
                    <a:pt x="91071" y="12193"/>
                  </a:cubicBezTo>
                  <a:cubicBezTo>
                    <a:pt x="43922" y="25719"/>
                    <a:pt x="16204" y="57818"/>
                    <a:pt x="6870" y="104776"/>
                  </a:cubicBezTo>
                  <a:cubicBezTo>
                    <a:pt x="-2369" y="151735"/>
                    <a:pt x="-2084" y="199360"/>
                    <a:pt x="6489" y="246508"/>
                  </a:cubicBezTo>
                  <a:cubicBezTo>
                    <a:pt x="12680" y="280322"/>
                    <a:pt x="27825" y="308707"/>
                    <a:pt x="59257" y="326518"/>
                  </a:cubicBezTo>
                  <a:cubicBezTo>
                    <a:pt x="87737" y="342616"/>
                    <a:pt x="119074" y="347378"/>
                    <a:pt x="150412" y="347759"/>
                  </a:cubicBezTo>
                  <a:cubicBezTo>
                    <a:pt x="201180" y="348426"/>
                    <a:pt x="252043" y="345473"/>
                    <a:pt x="302907" y="343663"/>
                  </a:cubicBezTo>
                  <a:cubicBezTo>
                    <a:pt x="311956" y="343378"/>
                    <a:pt x="321100" y="342044"/>
                    <a:pt x="329767" y="339568"/>
                  </a:cubicBezTo>
                  <a:cubicBezTo>
                    <a:pt x="333101" y="338615"/>
                    <a:pt x="337387" y="333091"/>
                    <a:pt x="337483" y="329566"/>
                  </a:cubicBezTo>
                  <a:lnTo>
                    <a:pt x="337483" y="329376"/>
                  </a:lnTo>
                  <a:lnTo>
                    <a:pt x="337864" y="329566"/>
                  </a:lnTo>
                  <a:lnTo>
                    <a:pt x="337864" y="208123"/>
                  </a:lnTo>
                  <a:lnTo>
                    <a:pt x="187083" y="208123"/>
                  </a:lnTo>
                  <a:lnTo>
                    <a:pt x="172700" y="250318"/>
                  </a:lnTo>
                  <a:cubicBezTo>
                    <a:pt x="180034" y="250318"/>
                    <a:pt x="184511" y="250318"/>
                    <a:pt x="189083" y="250318"/>
                  </a:cubicBezTo>
                  <a:cubicBezTo>
                    <a:pt x="211657" y="250318"/>
                    <a:pt x="234327" y="250414"/>
                    <a:pt x="256901" y="250318"/>
                  </a:cubicBezTo>
                  <a:lnTo>
                    <a:pt x="276713" y="250318"/>
                  </a:lnTo>
                  <a:lnTo>
                    <a:pt x="276713" y="300420"/>
                  </a:lnTo>
                  <a:cubicBezTo>
                    <a:pt x="275094" y="301563"/>
                    <a:pt x="272903" y="302325"/>
                    <a:pt x="269760" y="302515"/>
                  </a:cubicBezTo>
                  <a:cubicBezTo>
                    <a:pt x="226897" y="305563"/>
                    <a:pt x="184130" y="307183"/>
                    <a:pt x="141172" y="302325"/>
                  </a:cubicBezTo>
                  <a:cubicBezTo>
                    <a:pt x="104501" y="298134"/>
                    <a:pt x="79546" y="277560"/>
                    <a:pt x="73069" y="241079"/>
                  </a:cubicBezTo>
                  <a:cubicBezTo>
                    <a:pt x="65163" y="196502"/>
                    <a:pt x="65068" y="151639"/>
                    <a:pt x="73831" y="107348"/>
                  </a:cubicBezTo>
                  <a:cubicBezTo>
                    <a:pt x="78879" y="81631"/>
                    <a:pt x="94024" y="61438"/>
                    <a:pt x="120789" y="550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7848DF-DF19-44AF-9010-FD14621E6D0A}"/>
              </a:ext>
            </a:extLst>
          </p:cNvPr>
          <p:cNvGrpSpPr/>
          <p:nvPr userDrawn="1"/>
        </p:nvGrpSpPr>
        <p:grpSpPr>
          <a:xfrm>
            <a:off x="7361230" y="453502"/>
            <a:ext cx="849122" cy="51863"/>
            <a:chOff x="4422204" y="1321065"/>
            <a:chExt cx="1132163" cy="69151"/>
          </a:xfrm>
          <a:solidFill>
            <a:srgbClr val="00AEEF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C2CD596-00AA-4C1D-ADA9-61E39BC8E18E}"/>
                </a:ext>
              </a:extLst>
            </p:cNvPr>
            <p:cNvSpPr/>
            <p:nvPr userDrawn="1"/>
          </p:nvSpPr>
          <p:spPr>
            <a:xfrm>
              <a:off x="4422204" y="1322100"/>
              <a:ext cx="55972" cy="66855"/>
            </a:xfrm>
            <a:custGeom>
              <a:avLst/>
              <a:gdLst>
                <a:gd name="connsiteX0" fmla="*/ 111567 w 111567"/>
                <a:gd name="connsiteY0" fmla="*/ 133261 h 133260"/>
                <a:gd name="connsiteX1" fmla="*/ 83380 w 111567"/>
                <a:gd name="connsiteY1" fmla="*/ 133261 h 133260"/>
                <a:gd name="connsiteX2" fmla="*/ 32319 w 111567"/>
                <a:gd name="connsiteY2" fmla="*/ 49585 h 133260"/>
                <a:gd name="connsiteX3" fmla="*/ 26121 w 111567"/>
                <a:gd name="connsiteY3" fmla="*/ 38517 h 133260"/>
                <a:gd name="connsiteX4" fmla="*/ 25826 w 111567"/>
                <a:gd name="connsiteY4" fmla="*/ 38517 h 133260"/>
                <a:gd name="connsiteX5" fmla="*/ 26564 w 111567"/>
                <a:gd name="connsiteY5" fmla="*/ 60063 h 133260"/>
                <a:gd name="connsiteX6" fmla="*/ 26564 w 111567"/>
                <a:gd name="connsiteY6" fmla="*/ 133261 h 133260"/>
                <a:gd name="connsiteX7" fmla="*/ 0 w 111567"/>
                <a:gd name="connsiteY7" fmla="*/ 133261 h 133260"/>
                <a:gd name="connsiteX8" fmla="*/ 0 w 111567"/>
                <a:gd name="connsiteY8" fmla="*/ 0 h 133260"/>
                <a:gd name="connsiteX9" fmla="*/ 30105 w 111567"/>
                <a:gd name="connsiteY9" fmla="*/ 0 h 133260"/>
                <a:gd name="connsiteX10" fmla="*/ 79248 w 111567"/>
                <a:gd name="connsiteY10" fmla="*/ 81167 h 133260"/>
                <a:gd name="connsiteX11" fmla="*/ 85446 w 111567"/>
                <a:gd name="connsiteY11" fmla="*/ 92087 h 133260"/>
                <a:gd name="connsiteX12" fmla="*/ 85741 w 111567"/>
                <a:gd name="connsiteY12" fmla="*/ 92087 h 133260"/>
                <a:gd name="connsiteX13" fmla="*/ 85003 w 111567"/>
                <a:gd name="connsiteY13" fmla="*/ 73788 h 133260"/>
                <a:gd name="connsiteX14" fmla="*/ 85003 w 111567"/>
                <a:gd name="connsiteY14" fmla="*/ 0 h 133260"/>
                <a:gd name="connsiteX15" fmla="*/ 111420 w 111567"/>
                <a:gd name="connsiteY15" fmla="*/ 0 h 133260"/>
                <a:gd name="connsiteX16" fmla="*/ 111420 w 111567"/>
                <a:gd name="connsiteY16" fmla="*/ 133261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567" h="133260">
                  <a:moveTo>
                    <a:pt x="111567" y="133261"/>
                  </a:moveTo>
                  <a:lnTo>
                    <a:pt x="83380" y="133261"/>
                  </a:lnTo>
                  <a:lnTo>
                    <a:pt x="32319" y="49585"/>
                  </a:lnTo>
                  <a:cubicBezTo>
                    <a:pt x="29368" y="44715"/>
                    <a:pt x="27301" y="41026"/>
                    <a:pt x="26121" y="38517"/>
                  </a:cubicBezTo>
                  <a:lnTo>
                    <a:pt x="25826" y="38517"/>
                  </a:lnTo>
                  <a:cubicBezTo>
                    <a:pt x="26268" y="43240"/>
                    <a:pt x="26564" y="50471"/>
                    <a:pt x="26564" y="60063"/>
                  </a:cubicBezTo>
                  <a:lnTo>
                    <a:pt x="26564" y="133261"/>
                  </a:lnTo>
                  <a:lnTo>
                    <a:pt x="0" y="133261"/>
                  </a:lnTo>
                  <a:lnTo>
                    <a:pt x="0" y="0"/>
                  </a:lnTo>
                  <a:lnTo>
                    <a:pt x="30105" y="0"/>
                  </a:lnTo>
                  <a:lnTo>
                    <a:pt x="79248" y="81167"/>
                  </a:lnTo>
                  <a:cubicBezTo>
                    <a:pt x="81462" y="84856"/>
                    <a:pt x="83528" y="88398"/>
                    <a:pt x="85446" y="92087"/>
                  </a:cubicBezTo>
                  <a:lnTo>
                    <a:pt x="85741" y="92087"/>
                  </a:lnTo>
                  <a:cubicBezTo>
                    <a:pt x="85299" y="88988"/>
                    <a:pt x="85003" y="82937"/>
                    <a:pt x="85003" y="73788"/>
                  </a:cubicBezTo>
                  <a:lnTo>
                    <a:pt x="85003" y="0"/>
                  </a:lnTo>
                  <a:lnTo>
                    <a:pt x="111420" y="0"/>
                  </a:lnTo>
                  <a:lnTo>
                    <a:pt x="111420" y="133261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52E303F-C1F0-4F6D-9702-534B98E84761}"/>
                </a:ext>
              </a:extLst>
            </p:cNvPr>
            <p:cNvSpPr/>
            <p:nvPr userDrawn="1"/>
          </p:nvSpPr>
          <p:spPr>
            <a:xfrm>
              <a:off x="4500386" y="1322100"/>
              <a:ext cx="61377" cy="66855"/>
            </a:xfrm>
            <a:custGeom>
              <a:avLst/>
              <a:gdLst>
                <a:gd name="connsiteX0" fmla="*/ 122340 w 122340"/>
                <a:gd name="connsiteY0" fmla="*/ 133261 h 133260"/>
                <a:gd name="connsiteX1" fmla="*/ 91940 w 122340"/>
                <a:gd name="connsiteY1" fmla="*/ 133261 h 133260"/>
                <a:gd name="connsiteX2" fmla="*/ 83085 w 122340"/>
                <a:gd name="connsiteY2" fmla="*/ 103598 h 133260"/>
                <a:gd name="connsiteX3" fmla="*/ 38960 w 122340"/>
                <a:gd name="connsiteY3" fmla="*/ 103598 h 133260"/>
                <a:gd name="connsiteX4" fmla="*/ 30253 w 122340"/>
                <a:gd name="connsiteY4" fmla="*/ 133261 h 133260"/>
                <a:gd name="connsiteX5" fmla="*/ 0 w 122340"/>
                <a:gd name="connsiteY5" fmla="*/ 133261 h 133260"/>
                <a:gd name="connsiteX6" fmla="*/ 45158 w 122340"/>
                <a:gd name="connsiteY6" fmla="*/ 0 h 133260"/>
                <a:gd name="connsiteX7" fmla="*/ 78215 w 122340"/>
                <a:gd name="connsiteY7" fmla="*/ 0 h 133260"/>
                <a:gd name="connsiteX8" fmla="*/ 122340 w 122340"/>
                <a:gd name="connsiteY8" fmla="*/ 133261 h 133260"/>
                <a:gd name="connsiteX9" fmla="*/ 76739 w 122340"/>
                <a:gd name="connsiteY9" fmla="*/ 80576 h 133260"/>
                <a:gd name="connsiteX10" fmla="*/ 63457 w 122340"/>
                <a:gd name="connsiteY10" fmla="*/ 35861 h 133260"/>
                <a:gd name="connsiteX11" fmla="*/ 61391 w 122340"/>
                <a:gd name="connsiteY11" fmla="*/ 23907 h 133260"/>
                <a:gd name="connsiteX12" fmla="*/ 60654 w 122340"/>
                <a:gd name="connsiteY12" fmla="*/ 23907 h 133260"/>
                <a:gd name="connsiteX13" fmla="*/ 58440 w 122340"/>
                <a:gd name="connsiteY13" fmla="*/ 35566 h 133260"/>
                <a:gd name="connsiteX14" fmla="*/ 45011 w 122340"/>
                <a:gd name="connsiteY14" fmla="*/ 80724 h 133260"/>
                <a:gd name="connsiteX15" fmla="*/ 76739 w 122340"/>
                <a:gd name="connsiteY15" fmla="*/ 80724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340" h="133260">
                  <a:moveTo>
                    <a:pt x="122340" y="133261"/>
                  </a:moveTo>
                  <a:lnTo>
                    <a:pt x="91940" y="133261"/>
                  </a:lnTo>
                  <a:lnTo>
                    <a:pt x="83085" y="103598"/>
                  </a:lnTo>
                  <a:lnTo>
                    <a:pt x="38960" y="103598"/>
                  </a:lnTo>
                  <a:lnTo>
                    <a:pt x="30253" y="133261"/>
                  </a:lnTo>
                  <a:lnTo>
                    <a:pt x="0" y="133261"/>
                  </a:lnTo>
                  <a:lnTo>
                    <a:pt x="45158" y="0"/>
                  </a:lnTo>
                  <a:lnTo>
                    <a:pt x="78215" y="0"/>
                  </a:lnTo>
                  <a:lnTo>
                    <a:pt x="122340" y="133261"/>
                  </a:lnTo>
                  <a:close/>
                  <a:moveTo>
                    <a:pt x="76739" y="80576"/>
                  </a:moveTo>
                  <a:lnTo>
                    <a:pt x="63457" y="35861"/>
                  </a:lnTo>
                  <a:cubicBezTo>
                    <a:pt x="62424" y="32467"/>
                    <a:pt x="61834" y="28482"/>
                    <a:pt x="61391" y="23907"/>
                  </a:cubicBezTo>
                  <a:lnTo>
                    <a:pt x="60654" y="23907"/>
                  </a:lnTo>
                  <a:cubicBezTo>
                    <a:pt x="60358" y="27744"/>
                    <a:pt x="59620" y="31729"/>
                    <a:pt x="58440" y="35566"/>
                  </a:cubicBezTo>
                  <a:lnTo>
                    <a:pt x="45011" y="80724"/>
                  </a:lnTo>
                  <a:lnTo>
                    <a:pt x="76739" y="80724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78B298C-732B-4E03-8588-991DC68668B0}"/>
                </a:ext>
              </a:extLst>
            </p:cNvPr>
            <p:cNvSpPr/>
            <p:nvPr userDrawn="1"/>
          </p:nvSpPr>
          <p:spPr>
            <a:xfrm>
              <a:off x="4572201" y="1322100"/>
              <a:ext cx="49456" cy="66855"/>
            </a:xfrm>
            <a:custGeom>
              <a:avLst/>
              <a:gdLst>
                <a:gd name="connsiteX0" fmla="*/ 98580 w 98580"/>
                <a:gd name="connsiteY0" fmla="*/ 24498 h 133260"/>
                <a:gd name="connsiteX1" fmla="*/ 63162 w 98580"/>
                <a:gd name="connsiteY1" fmla="*/ 24498 h 133260"/>
                <a:gd name="connsiteX2" fmla="*/ 63162 w 98580"/>
                <a:gd name="connsiteY2" fmla="*/ 133261 h 133260"/>
                <a:gd name="connsiteX3" fmla="*/ 35123 w 98580"/>
                <a:gd name="connsiteY3" fmla="*/ 133261 h 133260"/>
                <a:gd name="connsiteX4" fmla="*/ 35123 w 98580"/>
                <a:gd name="connsiteY4" fmla="*/ 24498 h 133260"/>
                <a:gd name="connsiteX5" fmla="*/ 0 w 98580"/>
                <a:gd name="connsiteY5" fmla="*/ 24498 h 133260"/>
                <a:gd name="connsiteX6" fmla="*/ 0 w 98580"/>
                <a:gd name="connsiteY6" fmla="*/ 0 h 133260"/>
                <a:gd name="connsiteX7" fmla="*/ 98580 w 98580"/>
                <a:gd name="connsiteY7" fmla="*/ 0 h 133260"/>
                <a:gd name="connsiteX8" fmla="*/ 98580 w 98580"/>
                <a:gd name="connsiteY8" fmla="*/ 24498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0" h="133260">
                  <a:moveTo>
                    <a:pt x="98580" y="24498"/>
                  </a:moveTo>
                  <a:lnTo>
                    <a:pt x="63162" y="24498"/>
                  </a:lnTo>
                  <a:lnTo>
                    <a:pt x="63162" y="133261"/>
                  </a:lnTo>
                  <a:lnTo>
                    <a:pt x="35123" y="133261"/>
                  </a:lnTo>
                  <a:lnTo>
                    <a:pt x="35123" y="24498"/>
                  </a:lnTo>
                  <a:lnTo>
                    <a:pt x="0" y="24498"/>
                  </a:lnTo>
                  <a:lnTo>
                    <a:pt x="0" y="0"/>
                  </a:lnTo>
                  <a:lnTo>
                    <a:pt x="98580" y="0"/>
                  </a:lnTo>
                  <a:lnTo>
                    <a:pt x="98580" y="24498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89975B1-5520-4615-914F-C68A6193ACE3}"/>
                </a:ext>
              </a:extLst>
            </p:cNvPr>
            <p:cNvSpPr/>
            <p:nvPr userDrawn="1"/>
          </p:nvSpPr>
          <p:spPr>
            <a:xfrm>
              <a:off x="4644684" y="1322100"/>
              <a:ext cx="13993" cy="66855"/>
            </a:xfrm>
            <a:custGeom>
              <a:avLst/>
              <a:gdLst>
                <a:gd name="connsiteX0" fmla="*/ 27892 w 27891"/>
                <a:gd name="connsiteY0" fmla="*/ 133261 h 133260"/>
                <a:gd name="connsiteX1" fmla="*/ 0 w 27891"/>
                <a:gd name="connsiteY1" fmla="*/ 133261 h 133260"/>
                <a:gd name="connsiteX2" fmla="*/ 0 w 27891"/>
                <a:gd name="connsiteY2" fmla="*/ 0 h 133260"/>
                <a:gd name="connsiteX3" fmla="*/ 27892 w 27891"/>
                <a:gd name="connsiteY3" fmla="*/ 0 h 133260"/>
                <a:gd name="connsiteX4" fmla="*/ 27892 w 27891"/>
                <a:gd name="connsiteY4" fmla="*/ 133261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" h="133260">
                  <a:moveTo>
                    <a:pt x="27892" y="133261"/>
                  </a:moveTo>
                  <a:lnTo>
                    <a:pt x="0" y="133261"/>
                  </a:lnTo>
                  <a:lnTo>
                    <a:pt x="0" y="0"/>
                  </a:lnTo>
                  <a:lnTo>
                    <a:pt x="27892" y="0"/>
                  </a:lnTo>
                  <a:lnTo>
                    <a:pt x="27892" y="133261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F456EFB-5E12-412D-8035-0F855B3108F8}"/>
                </a:ext>
              </a:extLst>
            </p:cNvPr>
            <p:cNvSpPr/>
            <p:nvPr userDrawn="1"/>
          </p:nvSpPr>
          <p:spPr>
            <a:xfrm>
              <a:off x="4683554" y="1321066"/>
              <a:ext cx="60932" cy="69150"/>
            </a:xfrm>
            <a:custGeom>
              <a:avLst/>
              <a:gdLst>
                <a:gd name="connsiteX0" fmla="*/ 60211 w 121454"/>
                <a:gd name="connsiteY0" fmla="*/ 137688 h 137835"/>
                <a:gd name="connsiteX1" fmla="*/ 16824 w 121454"/>
                <a:gd name="connsiteY1" fmla="*/ 119093 h 137835"/>
                <a:gd name="connsiteX2" fmla="*/ 0 w 121454"/>
                <a:gd name="connsiteY2" fmla="*/ 70541 h 137835"/>
                <a:gd name="connsiteX3" fmla="*/ 16971 w 121454"/>
                <a:gd name="connsiteY3" fmla="*/ 19480 h 137835"/>
                <a:gd name="connsiteX4" fmla="*/ 62129 w 121454"/>
                <a:gd name="connsiteY4" fmla="*/ 0 h 137835"/>
                <a:gd name="connsiteX5" fmla="*/ 105074 w 121454"/>
                <a:gd name="connsiteY5" fmla="*/ 18742 h 137835"/>
                <a:gd name="connsiteX6" fmla="*/ 121455 w 121454"/>
                <a:gd name="connsiteY6" fmla="*/ 68032 h 137835"/>
                <a:gd name="connsiteX7" fmla="*/ 104483 w 121454"/>
                <a:gd name="connsiteY7" fmla="*/ 118651 h 137835"/>
                <a:gd name="connsiteX8" fmla="*/ 60211 w 121454"/>
                <a:gd name="connsiteY8" fmla="*/ 137836 h 137835"/>
                <a:gd name="connsiteX9" fmla="*/ 61391 w 121454"/>
                <a:gd name="connsiteY9" fmla="*/ 25678 h 137835"/>
                <a:gd name="connsiteX10" fmla="*/ 38075 w 121454"/>
                <a:gd name="connsiteY10" fmla="*/ 37484 h 137835"/>
                <a:gd name="connsiteX11" fmla="*/ 29368 w 121454"/>
                <a:gd name="connsiteY11" fmla="*/ 68770 h 137835"/>
                <a:gd name="connsiteX12" fmla="*/ 38075 w 121454"/>
                <a:gd name="connsiteY12" fmla="*/ 100056 h 137835"/>
                <a:gd name="connsiteX13" fmla="*/ 60801 w 121454"/>
                <a:gd name="connsiteY13" fmla="*/ 111567 h 137835"/>
                <a:gd name="connsiteX14" fmla="*/ 83675 w 121454"/>
                <a:gd name="connsiteY14" fmla="*/ 100351 h 137835"/>
                <a:gd name="connsiteX15" fmla="*/ 92087 w 121454"/>
                <a:gd name="connsiteY15" fmla="*/ 69213 h 137835"/>
                <a:gd name="connsiteX16" fmla="*/ 83823 w 121454"/>
                <a:gd name="connsiteY16" fmla="*/ 37041 h 137835"/>
                <a:gd name="connsiteX17" fmla="*/ 61391 w 121454"/>
                <a:gd name="connsiteY17" fmla="*/ 25531 h 1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454" h="137835">
                  <a:moveTo>
                    <a:pt x="60211" y="137688"/>
                  </a:moveTo>
                  <a:cubicBezTo>
                    <a:pt x="42502" y="137688"/>
                    <a:pt x="28039" y="131490"/>
                    <a:pt x="16824" y="119093"/>
                  </a:cubicBezTo>
                  <a:cubicBezTo>
                    <a:pt x="5608" y="106697"/>
                    <a:pt x="0" y="90464"/>
                    <a:pt x="0" y="70541"/>
                  </a:cubicBezTo>
                  <a:cubicBezTo>
                    <a:pt x="0" y="49438"/>
                    <a:pt x="5608" y="32467"/>
                    <a:pt x="16971" y="19480"/>
                  </a:cubicBezTo>
                  <a:cubicBezTo>
                    <a:pt x="28335" y="6493"/>
                    <a:pt x="43387" y="0"/>
                    <a:pt x="62129" y="0"/>
                  </a:cubicBezTo>
                  <a:cubicBezTo>
                    <a:pt x="79838" y="0"/>
                    <a:pt x="94153" y="6198"/>
                    <a:pt x="105074" y="18742"/>
                  </a:cubicBezTo>
                  <a:cubicBezTo>
                    <a:pt x="115994" y="31286"/>
                    <a:pt x="121455" y="47667"/>
                    <a:pt x="121455" y="68032"/>
                  </a:cubicBezTo>
                  <a:cubicBezTo>
                    <a:pt x="121455" y="88398"/>
                    <a:pt x="115847" y="105812"/>
                    <a:pt x="104483" y="118651"/>
                  </a:cubicBezTo>
                  <a:cubicBezTo>
                    <a:pt x="93120" y="131490"/>
                    <a:pt x="78363" y="137836"/>
                    <a:pt x="60211" y="137836"/>
                  </a:cubicBezTo>
                  <a:close/>
                  <a:moveTo>
                    <a:pt x="61391" y="25678"/>
                  </a:moveTo>
                  <a:cubicBezTo>
                    <a:pt x="51651" y="25678"/>
                    <a:pt x="43830" y="29663"/>
                    <a:pt x="38075" y="37484"/>
                  </a:cubicBezTo>
                  <a:cubicBezTo>
                    <a:pt x="32319" y="45306"/>
                    <a:pt x="29368" y="55784"/>
                    <a:pt x="29368" y="68770"/>
                  </a:cubicBezTo>
                  <a:cubicBezTo>
                    <a:pt x="29368" y="81757"/>
                    <a:pt x="32319" y="92382"/>
                    <a:pt x="38075" y="100056"/>
                  </a:cubicBezTo>
                  <a:cubicBezTo>
                    <a:pt x="43830" y="107730"/>
                    <a:pt x="51356" y="111567"/>
                    <a:pt x="60801" y="111567"/>
                  </a:cubicBezTo>
                  <a:cubicBezTo>
                    <a:pt x="70246" y="111567"/>
                    <a:pt x="78067" y="107878"/>
                    <a:pt x="83675" y="100351"/>
                  </a:cubicBezTo>
                  <a:cubicBezTo>
                    <a:pt x="89283" y="92825"/>
                    <a:pt x="92087" y="82495"/>
                    <a:pt x="92087" y="69213"/>
                  </a:cubicBezTo>
                  <a:cubicBezTo>
                    <a:pt x="92087" y="55931"/>
                    <a:pt x="89283" y="44715"/>
                    <a:pt x="83823" y="37041"/>
                  </a:cubicBezTo>
                  <a:cubicBezTo>
                    <a:pt x="78363" y="29368"/>
                    <a:pt x="70836" y="25531"/>
                    <a:pt x="61391" y="25531"/>
                  </a:cubicBez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F9CD73-7BF6-41C2-B155-E8BC1E3B523A}"/>
                </a:ext>
              </a:extLst>
            </p:cNvPr>
            <p:cNvSpPr/>
            <p:nvPr userDrawn="1"/>
          </p:nvSpPr>
          <p:spPr>
            <a:xfrm>
              <a:off x="4769585" y="1322102"/>
              <a:ext cx="55898" cy="66855"/>
            </a:xfrm>
            <a:custGeom>
              <a:avLst/>
              <a:gdLst>
                <a:gd name="connsiteX0" fmla="*/ 111420 w 111419"/>
                <a:gd name="connsiteY0" fmla="*/ 133261 h 133260"/>
                <a:gd name="connsiteX1" fmla="*/ 83233 w 111419"/>
                <a:gd name="connsiteY1" fmla="*/ 133261 h 133260"/>
                <a:gd name="connsiteX2" fmla="*/ 32171 w 111419"/>
                <a:gd name="connsiteY2" fmla="*/ 49585 h 133260"/>
                <a:gd name="connsiteX3" fmla="*/ 25973 w 111419"/>
                <a:gd name="connsiteY3" fmla="*/ 38517 h 133260"/>
                <a:gd name="connsiteX4" fmla="*/ 25678 w 111419"/>
                <a:gd name="connsiteY4" fmla="*/ 38517 h 133260"/>
                <a:gd name="connsiteX5" fmla="*/ 26416 w 111419"/>
                <a:gd name="connsiteY5" fmla="*/ 60063 h 133260"/>
                <a:gd name="connsiteX6" fmla="*/ 26416 w 111419"/>
                <a:gd name="connsiteY6" fmla="*/ 133261 h 133260"/>
                <a:gd name="connsiteX7" fmla="*/ 0 w 111419"/>
                <a:gd name="connsiteY7" fmla="*/ 133261 h 133260"/>
                <a:gd name="connsiteX8" fmla="*/ 0 w 111419"/>
                <a:gd name="connsiteY8" fmla="*/ 0 h 133260"/>
                <a:gd name="connsiteX9" fmla="*/ 30105 w 111419"/>
                <a:gd name="connsiteY9" fmla="*/ 0 h 133260"/>
                <a:gd name="connsiteX10" fmla="*/ 79248 w 111419"/>
                <a:gd name="connsiteY10" fmla="*/ 81167 h 133260"/>
                <a:gd name="connsiteX11" fmla="*/ 85446 w 111419"/>
                <a:gd name="connsiteY11" fmla="*/ 92087 h 133260"/>
                <a:gd name="connsiteX12" fmla="*/ 85741 w 111419"/>
                <a:gd name="connsiteY12" fmla="*/ 92087 h 133260"/>
                <a:gd name="connsiteX13" fmla="*/ 85004 w 111419"/>
                <a:gd name="connsiteY13" fmla="*/ 73788 h 133260"/>
                <a:gd name="connsiteX14" fmla="*/ 85004 w 111419"/>
                <a:gd name="connsiteY14" fmla="*/ 0 h 133260"/>
                <a:gd name="connsiteX15" fmla="*/ 111420 w 111419"/>
                <a:gd name="connsiteY15" fmla="*/ 0 h 133260"/>
                <a:gd name="connsiteX16" fmla="*/ 111420 w 111419"/>
                <a:gd name="connsiteY16" fmla="*/ 133261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419" h="133260">
                  <a:moveTo>
                    <a:pt x="111420" y="133261"/>
                  </a:moveTo>
                  <a:lnTo>
                    <a:pt x="83233" y="133261"/>
                  </a:lnTo>
                  <a:lnTo>
                    <a:pt x="32171" y="49585"/>
                  </a:lnTo>
                  <a:cubicBezTo>
                    <a:pt x="29220" y="44715"/>
                    <a:pt x="27154" y="41026"/>
                    <a:pt x="25973" y="38517"/>
                  </a:cubicBezTo>
                  <a:lnTo>
                    <a:pt x="25678" y="38517"/>
                  </a:lnTo>
                  <a:cubicBezTo>
                    <a:pt x="26121" y="43240"/>
                    <a:pt x="26416" y="50471"/>
                    <a:pt x="26416" y="60063"/>
                  </a:cubicBezTo>
                  <a:lnTo>
                    <a:pt x="26416" y="133261"/>
                  </a:lnTo>
                  <a:lnTo>
                    <a:pt x="0" y="133261"/>
                  </a:lnTo>
                  <a:lnTo>
                    <a:pt x="0" y="0"/>
                  </a:lnTo>
                  <a:lnTo>
                    <a:pt x="30105" y="0"/>
                  </a:lnTo>
                  <a:lnTo>
                    <a:pt x="79248" y="81167"/>
                  </a:lnTo>
                  <a:cubicBezTo>
                    <a:pt x="81462" y="84856"/>
                    <a:pt x="83528" y="88398"/>
                    <a:pt x="85446" y="92087"/>
                  </a:cubicBezTo>
                  <a:lnTo>
                    <a:pt x="85741" y="92087"/>
                  </a:lnTo>
                  <a:cubicBezTo>
                    <a:pt x="85299" y="88988"/>
                    <a:pt x="85004" y="82937"/>
                    <a:pt x="85004" y="73788"/>
                  </a:cubicBezTo>
                  <a:lnTo>
                    <a:pt x="85004" y="0"/>
                  </a:lnTo>
                  <a:lnTo>
                    <a:pt x="111420" y="0"/>
                  </a:lnTo>
                  <a:lnTo>
                    <a:pt x="111420" y="133261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70F6E34-127E-46F9-BB69-AB41B0AAA586}"/>
                </a:ext>
              </a:extLst>
            </p:cNvPr>
            <p:cNvSpPr/>
            <p:nvPr userDrawn="1"/>
          </p:nvSpPr>
          <p:spPr>
            <a:xfrm>
              <a:off x="4847693" y="1322102"/>
              <a:ext cx="61377" cy="66855"/>
            </a:xfrm>
            <a:custGeom>
              <a:avLst/>
              <a:gdLst>
                <a:gd name="connsiteX0" fmla="*/ 122340 w 122340"/>
                <a:gd name="connsiteY0" fmla="*/ 133261 h 133260"/>
                <a:gd name="connsiteX1" fmla="*/ 91940 w 122340"/>
                <a:gd name="connsiteY1" fmla="*/ 133261 h 133260"/>
                <a:gd name="connsiteX2" fmla="*/ 83085 w 122340"/>
                <a:gd name="connsiteY2" fmla="*/ 103598 h 133260"/>
                <a:gd name="connsiteX3" fmla="*/ 38960 w 122340"/>
                <a:gd name="connsiteY3" fmla="*/ 103598 h 133260"/>
                <a:gd name="connsiteX4" fmla="*/ 30253 w 122340"/>
                <a:gd name="connsiteY4" fmla="*/ 133261 h 133260"/>
                <a:gd name="connsiteX5" fmla="*/ 0 w 122340"/>
                <a:gd name="connsiteY5" fmla="*/ 133261 h 133260"/>
                <a:gd name="connsiteX6" fmla="*/ 45158 w 122340"/>
                <a:gd name="connsiteY6" fmla="*/ 0 h 133260"/>
                <a:gd name="connsiteX7" fmla="*/ 78215 w 122340"/>
                <a:gd name="connsiteY7" fmla="*/ 0 h 133260"/>
                <a:gd name="connsiteX8" fmla="*/ 122340 w 122340"/>
                <a:gd name="connsiteY8" fmla="*/ 133261 h 133260"/>
                <a:gd name="connsiteX9" fmla="*/ 76739 w 122340"/>
                <a:gd name="connsiteY9" fmla="*/ 80576 h 133260"/>
                <a:gd name="connsiteX10" fmla="*/ 63457 w 122340"/>
                <a:gd name="connsiteY10" fmla="*/ 35861 h 133260"/>
                <a:gd name="connsiteX11" fmla="*/ 61391 w 122340"/>
                <a:gd name="connsiteY11" fmla="*/ 23907 h 133260"/>
                <a:gd name="connsiteX12" fmla="*/ 60654 w 122340"/>
                <a:gd name="connsiteY12" fmla="*/ 23907 h 133260"/>
                <a:gd name="connsiteX13" fmla="*/ 58440 w 122340"/>
                <a:gd name="connsiteY13" fmla="*/ 35566 h 133260"/>
                <a:gd name="connsiteX14" fmla="*/ 45011 w 122340"/>
                <a:gd name="connsiteY14" fmla="*/ 80724 h 133260"/>
                <a:gd name="connsiteX15" fmla="*/ 76739 w 122340"/>
                <a:gd name="connsiteY15" fmla="*/ 80724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340" h="133260">
                  <a:moveTo>
                    <a:pt x="122340" y="133261"/>
                  </a:moveTo>
                  <a:lnTo>
                    <a:pt x="91940" y="133261"/>
                  </a:lnTo>
                  <a:lnTo>
                    <a:pt x="83085" y="103598"/>
                  </a:lnTo>
                  <a:lnTo>
                    <a:pt x="38960" y="103598"/>
                  </a:lnTo>
                  <a:lnTo>
                    <a:pt x="30253" y="133261"/>
                  </a:lnTo>
                  <a:lnTo>
                    <a:pt x="0" y="133261"/>
                  </a:lnTo>
                  <a:lnTo>
                    <a:pt x="45158" y="0"/>
                  </a:lnTo>
                  <a:lnTo>
                    <a:pt x="78215" y="0"/>
                  </a:lnTo>
                  <a:lnTo>
                    <a:pt x="122340" y="133261"/>
                  </a:lnTo>
                  <a:close/>
                  <a:moveTo>
                    <a:pt x="76739" y="80576"/>
                  </a:moveTo>
                  <a:lnTo>
                    <a:pt x="63457" y="35861"/>
                  </a:lnTo>
                  <a:cubicBezTo>
                    <a:pt x="62424" y="32467"/>
                    <a:pt x="61834" y="28482"/>
                    <a:pt x="61391" y="23907"/>
                  </a:cubicBezTo>
                  <a:lnTo>
                    <a:pt x="60654" y="23907"/>
                  </a:lnTo>
                  <a:cubicBezTo>
                    <a:pt x="60358" y="27744"/>
                    <a:pt x="59620" y="31729"/>
                    <a:pt x="58440" y="35566"/>
                  </a:cubicBezTo>
                  <a:lnTo>
                    <a:pt x="45011" y="80724"/>
                  </a:lnTo>
                  <a:lnTo>
                    <a:pt x="76739" y="80724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0682164-F000-442F-8BB8-57146F0BEEA5}"/>
                </a:ext>
              </a:extLst>
            </p:cNvPr>
            <p:cNvSpPr/>
            <p:nvPr userDrawn="1"/>
          </p:nvSpPr>
          <p:spPr>
            <a:xfrm>
              <a:off x="4931577" y="1322102"/>
              <a:ext cx="37018" cy="66855"/>
            </a:xfrm>
            <a:custGeom>
              <a:avLst/>
              <a:gdLst>
                <a:gd name="connsiteX0" fmla="*/ 73788 w 73787"/>
                <a:gd name="connsiteY0" fmla="*/ 133261 h 133260"/>
                <a:gd name="connsiteX1" fmla="*/ 0 w 73787"/>
                <a:gd name="connsiteY1" fmla="*/ 133261 h 133260"/>
                <a:gd name="connsiteX2" fmla="*/ 0 w 73787"/>
                <a:gd name="connsiteY2" fmla="*/ 0 h 133260"/>
                <a:gd name="connsiteX3" fmla="*/ 27892 w 73787"/>
                <a:gd name="connsiteY3" fmla="*/ 0 h 133260"/>
                <a:gd name="connsiteX4" fmla="*/ 27892 w 73787"/>
                <a:gd name="connsiteY4" fmla="*/ 108911 h 133260"/>
                <a:gd name="connsiteX5" fmla="*/ 73788 w 73787"/>
                <a:gd name="connsiteY5" fmla="*/ 108911 h 133260"/>
                <a:gd name="connsiteX6" fmla="*/ 73788 w 73787"/>
                <a:gd name="connsiteY6" fmla="*/ 133261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7" h="133260">
                  <a:moveTo>
                    <a:pt x="73788" y="133261"/>
                  </a:moveTo>
                  <a:lnTo>
                    <a:pt x="0" y="133261"/>
                  </a:lnTo>
                  <a:lnTo>
                    <a:pt x="0" y="0"/>
                  </a:lnTo>
                  <a:lnTo>
                    <a:pt x="27892" y="0"/>
                  </a:lnTo>
                  <a:lnTo>
                    <a:pt x="27892" y="108911"/>
                  </a:lnTo>
                  <a:lnTo>
                    <a:pt x="73788" y="108911"/>
                  </a:lnTo>
                  <a:lnTo>
                    <a:pt x="73788" y="133261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F8A057B-F3E3-4C82-8108-1C100875B1DF}"/>
                </a:ext>
              </a:extLst>
            </p:cNvPr>
            <p:cNvSpPr/>
            <p:nvPr userDrawn="1"/>
          </p:nvSpPr>
          <p:spPr>
            <a:xfrm>
              <a:off x="5026863" y="1321066"/>
              <a:ext cx="48568" cy="69076"/>
            </a:xfrm>
            <a:custGeom>
              <a:avLst/>
              <a:gdLst>
                <a:gd name="connsiteX0" fmla="*/ 96662 w 96809"/>
                <a:gd name="connsiteY0" fmla="*/ 130604 h 137687"/>
                <a:gd name="connsiteX1" fmla="*/ 61244 w 96809"/>
                <a:gd name="connsiteY1" fmla="*/ 137688 h 137687"/>
                <a:gd name="connsiteX2" fmla="*/ 16381 w 96809"/>
                <a:gd name="connsiteY2" fmla="*/ 119684 h 137687"/>
                <a:gd name="connsiteX3" fmla="*/ 0 w 96809"/>
                <a:gd name="connsiteY3" fmla="*/ 71722 h 137687"/>
                <a:gd name="connsiteX4" fmla="*/ 18447 w 96809"/>
                <a:gd name="connsiteY4" fmla="*/ 19923 h 137687"/>
                <a:gd name="connsiteX5" fmla="*/ 66114 w 96809"/>
                <a:gd name="connsiteY5" fmla="*/ 0 h 137687"/>
                <a:gd name="connsiteX6" fmla="*/ 96662 w 96809"/>
                <a:gd name="connsiteY6" fmla="*/ 4870 h 137687"/>
                <a:gd name="connsiteX7" fmla="*/ 96662 w 96809"/>
                <a:gd name="connsiteY7" fmla="*/ 33795 h 137687"/>
                <a:gd name="connsiteX8" fmla="*/ 68328 w 96809"/>
                <a:gd name="connsiteY8" fmla="*/ 25826 h 137687"/>
                <a:gd name="connsiteX9" fmla="*/ 40141 w 96809"/>
                <a:gd name="connsiteY9" fmla="*/ 37632 h 137687"/>
                <a:gd name="connsiteX10" fmla="*/ 29368 w 96809"/>
                <a:gd name="connsiteY10" fmla="*/ 69656 h 137687"/>
                <a:gd name="connsiteX11" fmla="*/ 39550 w 96809"/>
                <a:gd name="connsiteY11" fmla="*/ 100499 h 137687"/>
                <a:gd name="connsiteX12" fmla="*/ 66852 w 96809"/>
                <a:gd name="connsiteY12" fmla="*/ 112010 h 137687"/>
                <a:gd name="connsiteX13" fmla="*/ 96810 w 96809"/>
                <a:gd name="connsiteY13" fmla="*/ 103450 h 137687"/>
                <a:gd name="connsiteX14" fmla="*/ 96810 w 96809"/>
                <a:gd name="connsiteY14" fmla="*/ 130900 h 13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6809" h="137687">
                  <a:moveTo>
                    <a:pt x="96662" y="130604"/>
                  </a:moveTo>
                  <a:cubicBezTo>
                    <a:pt x="87660" y="135327"/>
                    <a:pt x="75854" y="137688"/>
                    <a:pt x="61244" y="137688"/>
                  </a:cubicBezTo>
                  <a:cubicBezTo>
                    <a:pt x="42207" y="137688"/>
                    <a:pt x="27301" y="131637"/>
                    <a:pt x="16381" y="119684"/>
                  </a:cubicBezTo>
                  <a:cubicBezTo>
                    <a:pt x="5460" y="107730"/>
                    <a:pt x="0" y="91644"/>
                    <a:pt x="0" y="71722"/>
                  </a:cubicBezTo>
                  <a:cubicBezTo>
                    <a:pt x="0" y="50471"/>
                    <a:pt x="6198" y="33205"/>
                    <a:pt x="18447" y="19923"/>
                  </a:cubicBezTo>
                  <a:cubicBezTo>
                    <a:pt x="30696" y="6641"/>
                    <a:pt x="46634" y="0"/>
                    <a:pt x="66114" y="0"/>
                  </a:cubicBezTo>
                  <a:cubicBezTo>
                    <a:pt x="78215" y="0"/>
                    <a:pt x="88398" y="1623"/>
                    <a:pt x="96662" y="4870"/>
                  </a:cubicBezTo>
                  <a:lnTo>
                    <a:pt x="96662" y="33795"/>
                  </a:lnTo>
                  <a:cubicBezTo>
                    <a:pt x="88398" y="28482"/>
                    <a:pt x="78953" y="25826"/>
                    <a:pt x="68328" y="25826"/>
                  </a:cubicBezTo>
                  <a:cubicBezTo>
                    <a:pt x="56669" y="25826"/>
                    <a:pt x="47224" y="29810"/>
                    <a:pt x="40141" y="37632"/>
                  </a:cubicBezTo>
                  <a:cubicBezTo>
                    <a:pt x="33057" y="45453"/>
                    <a:pt x="29368" y="56079"/>
                    <a:pt x="29368" y="69656"/>
                  </a:cubicBezTo>
                  <a:cubicBezTo>
                    <a:pt x="29368" y="83233"/>
                    <a:pt x="32762" y="92825"/>
                    <a:pt x="39550" y="100499"/>
                  </a:cubicBezTo>
                  <a:cubicBezTo>
                    <a:pt x="46339" y="108173"/>
                    <a:pt x="55341" y="112010"/>
                    <a:pt x="66852" y="112010"/>
                  </a:cubicBezTo>
                  <a:cubicBezTo>
                    <a:pt x="78363" y="112010"/>
                    <a:pt x="87660" y="109206"/>
                    <a:pt x="96810" y="103450"/>
                  </a:cubicBezTo>
                  <a:lnTo>
                    <a:pt x="96810" y="130900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C909970-809E-49A7-A4EF-AF5409EA015A}"/>
                </a:ext>
              </a:extLst>
            </p:cNvPr>
            <p:cNvSpPr/>
            <p:nvPr userDrawn="1"/>
          </p:nvSpPr>
          <p:spPr>
            <a:xfrm>
              <a:off x="5095865" y="1321065"/>
              <a:ext cx="60932" cy="69150"/>
            </a:xfrm>
            <a:custGeom>
              <a:avLst/>
              <a:gdLst>
                <a:gd name="connsiteX0" fmla="*/ 60211 w 121454"/>
                <a:gd name="connsiteY0" fmla="*/ 137688 h 137835"/>
                <a:gd name="connsiteX1" fmla="*/ 16824 w 121454"/>
                <a:gd name="connsiteY1" fmla="*/ 119093 h 137835"/>
                <a:gd name="connsiteX2" fmla="*/ 0 w 121454"/>
                <a:gd name="connsiteY2" fmla="*/ 70541 h 137835"/>
                <a:gd name="connsiteX3" fmla="*/ 16971 w 121454"/>
                <a:gd name="connsiteY3" fmla="*/ 19480 h 137835"/>
                <a:gd name="connsiteX4" fmla="*/ 62129 w 121454"/>
                <a:gd name="connsiteY4" fmla="*/ 0 h 137835"/>
                <a:gd name="connsiteX5" fmla="*/ 105074 w 121454"/>
                <a:gd name="connsiteY5" fmla="*/ 18742 h 137835"/>
                <a:gd name="connsiteX6" fmla="*/ 121455 w 121454"/>
                <a:gd name="connsiteY6" fmla="*/ 68032 h 137835"/>
                <a:gd name="connsiteX7" fmla="*/ 104483 w 121454"/>
                <a:gd name="connsiteY7" fmla="*/ 118651 h 137835"/>
                <a:gd name="connsiteX8" fmla="*/ 60211 w 121454"/>
                <a:gd name="connsiteY8" fmla="*/ 137836 h 137835"/>
                <a:gd name="connsiteX9" fmla="*/ 61391 w 121454"/>
                <a:gd name="connsiteY9" fmla="*/ 25678 h 137835"/>
                <a:gd name="connsiteX10" fmla="*/ 38075 w 121454"/>
                <a:gd name="connsiteY10" fmla="*/ 37484 h 137835"/>
                <a:gd name="connsiteX11" fmla="*/ 29368 w 121454"/>
                <a:gd name="connsiteY11" fmla="*/ 68770 h 137835"/>
                <a:gd name="connsiteX12" fmla="*/ 38075 w 121454"/>
                <a:gd name="connsiteY12" fmla="*/ 100056 h 137835"/>
                <a:gd name="connsiteX13" fmla="*/ 60801 w 121454"/>
                <a:gd name="connsiteY13" fmla="*/ 111567 h 137835"/>
                <a:gd name="connsiteX14" fmla="*/ 83675 w 121454"/>
                <a:gd name="connsiteY14" fmla="*/ 100351 h 137835"/>
                <a:gd name="connsiteX15" fmla="*/ 92087 w 121454"/>
                <a:gd name="connsiteY15" fmla="*/ 69213 h 137835"/>
                <a:gd name="connsiteX16" fmla="*/ 83823 w 121454"/>
                <a:gd name="connsiteY16" fmla="*/ 37041 h 137835"/>
                <a:gd name="connsiteX17" fmla="*/ 61391 w 121454"/>
                <a:gd name="connsiteY17" fmla="*/ 25531 h 1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454" h="137835">
                  <a:moveTo>
                    <a:pt x="60211" y="137688"/>
                  </a:moveTo>
                  <a:cubicBezTo>
                    <a:pt x="42502" y="137688"/>
                    <a:pt x="28039" y="131490"/>
                    <a:pt x="16824" y="119093"/>
                  </a:cubicBezTo>
                  <a:cubicBezTo>
                    <a:pt x="5608" y="106697"/>
                    <a:pt x="0" y="90464"/>
                    <a:pt x="0" y="70541"/>
                  </a:cubicBezTo>
                  <a:cubicBezTo>
                    <a:pt x="0" y="49438"/>
                    <a:pt x="5608" y="32467"/>
                    <a:pt x="16971" y="19480"/>
                  </a:cubicBezTo>
                  <a:cubicBezTo>
                    <a:pt x="28335" y="6493"/>
                    <a:pt x="43387" y="0"/>
                    <a:pt x="62129" y="0"/>
                  </a:cubicBezTo>
                  <a:cubicBezTo>
                    <a:pt x="79838" y="0"/>
                    <a:pt x="94153" y="6198"/>
                    <a:pt x="105074" y="18742"/>
                  </a:cubicBezTo>
                  <a:cubicBezTo>
                    <a:pt x="115994" y="31286"/>
                    <a:pt x="121455" y="47667"/>
                    <a:pt x="121455" y="68032"/>
                  </a:cubicBezTo>
                  <a:cubicBezTo>
                    <a:pt x="121455" y="88398"/>
                    <a:pt x="115847" y="105812"/>
                    <a:pt x="104483" y="118651"/>
                  </a:cubicBezTo>
                  <a:cubicBezTo>
                    <a:pt x="93120" y="131490"/>
                    <a:pt x="78363" y="137836"/>
                    <a:pt x="60211" y="137836"/>
                  </a:cubicBezTo>
                  <a:close/>
                  <a:moveTo>
                    <a:pt x="61391" y="25678"/>
                  </a:moveTo>
                  <a:cubicBezTo>
                    <a:pt x="51651" y="25678"/>
                    <a:pt x="43830" y="29663"/>
                    <a:pt x="38075" y="37484"/>
                  </a:cubicBezTo>
                  <a:cubicBezTo>
                    <a:pt x="32319" y="45306"/>
                    <a:pt x="29368" y="55784"/>
                    <a:pt x="29368" y="68770"/>
                  </a:cubicBezTo>
                  <a:cubicBezTo>
                    <a:pt x="29368" y="81757"/>
                    <a:pt x="32319" y="92382"/>
                    <a:pt x="38075" y="100056"/>
                  </a:cubicBezTo>
                  <a:cubicBezTo>
                    <a:pt x="43830" y="107730"/>
                    <a:pt x="51356" y="111567"/>
                    <a:pt x="60801" y="111567"/>
                  </a:cubicBezTo>
                  <a:cubicBezTo>
                    <a:pt x="70246" y="111567"/>
                    <a:pt x="78067" y="107878"/>
                    <a:pt x="83675" y="100351"/>
                  </a:cubicBezTo>
                  <a:cubicBezTo>
                    <a:pt x="89283" y="92825"/>
                    <a:pt x="92087" y="82495"/>
                    <a:pt x="92087" y="69213"/>
                  </a:cubicBezTo>
                  <a:cubicBezTo>
                    <a:pt x="92087" y="55931"/>
                    <a:pt x="89283" y="44715"/>
                    <a:pt x="83823" y="37041"/>
                  </a:cubicBezTo>
                  <a:cubicBezTo>
                    <a:pt x="78363" y="29368"/>
                    <a:pt x="70836" y="25531"/>
                    <a:pt x="61391" y="25531"/>
                  </a:cubicBez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34BD6BD-EA5B-49FA-BC9A-611666DE6014}"/>
                </a:ext>
              </a:extLst>
            </p:cNvPr>
            <p:cNvSpPr/>
            <p:nvPr userDrawn="1"/>
          </p:nvSpPr>
          <p:spPr>
            <a:xfrm>
              <a:off x="5181821" y="1322101"/>
              <a:ext cx="70927" cy="66929"/>
            </a:xfrm>
            <a:custGeom>
              <a:avLst/>
              <a:gdLst>
                <a:gd name="connsiteX0" fmla="*/ 141230 w 141377"/>
                <a:gd name="connsiteY0" fmla="*/ 133261 h 133408"/>
                <a:gd name="connsiteX1" fmla="*/ 113633 w 141377"/>
                <a:gd name="connsiteY1" fmla="*/ 133261 h 133408"/>
                <a:gd name="connsiteX2" fmla="*/ 113633 w 141377"/>
                <a:gd name="connsiteY2" fmla="*/ 53570 h 133408"/>
                <a:gd name="connsiteX3" fmla="*/ 114666 w 141377"/>
                <a:gd name="connsiteY3" fmla="*/ 25088 h 133408"/>
                <a:gd name="connsiteX4" fmla="*/ 113928 w 141377"/>
                <a:gd name="connsiteY4" fmla="*/ 25088 h 133408"/>
                <a:gd name="connsiteX5" fmla="*/ 110091 w 141377"/>
                <a:gd name="connsiteY5" fmla="*/ 42797 h 133408"/>
                <a:gd name="connsiteX6" fmla="*/ 81019 w 141377"/>
                <a:gd name="connsiteY6" fmla="*/ 133408 h 133408"/>
                <a:gd name="connsiteX7" fmla="*/ 58145 w 141377"/>
                <a:gd name="connsiteY7" fmla="*/ 133408 h 133408"/>
                <a:gd name="connsiteX8" fmla="*/ 28630 w 141377"/>
                <a:gd name="connsiteY8" fmla="*/ 43830 h 133408"/>
                <a:gd name="connsiteX9" fmla="*/ 24793 w 141377"/>
                <a:gd name="connsiteY9" fmla="*/ 25235 h 133408"/>
                <a:gd name="connsiteX10" fmla="*/ 24055 w 141377"/>
                <a:gd name="connsiteY10" fmla="*/ 25235 h 133408"/>
                <a:gd name="connsiteX11" fmla="*/ 25235 w 141377"/>
                <a:gd name="connsiteY11" fmla="*/ 59768 h 133408"/>
                <a:gd name="connsiteX12" fmla="*/ 25235 w 141377"/>
                <a:gd name="connsiteY12" fmla="*/ 133408 h 133408"/>
                <a:gd name="connsiteX13" fmla="*/ 0 w 141377"/>
                <a:gd name="connsiteY13" fmla="*/ 133408 h 133408"/>
                <a:gd name="connsiteX14" fmla="*/ 0 w 141377"/>
                <a:gd name="connsiteY14" fmla="*/ 0 h 133408"/>
                <a:gd name="connsiteX15" fmla="*/ 40878 w 141377"/>
                <a:gd name="connsiteY15" fmla="*/ 0 h 133408"/>
                <a:gd name="connsiteX16" fmla="*/ 66261 w 141377"/>
                <a:gd name="connsiteY16" fmla="*/ 78953 h 133408"/>
                <a:gd name="connsiteX17" fmla="*/ 70689 w 141377"/>
                <a:gd name="connsiteY17" fmla="*/ 97990 h 133408"/>
                <a:gd name="connsiteX18" fmla="*/ 71279 w 141377"/>
                <a:gd name="connsiteY18" fmla="*/ 97990 h 133408"/>
                <a:gd name="connsiteX19" fmla="*/ 76149 w 141377"/>
                <a:gd name="connsiteY19" fmla="*/ 78805 h 133408"/>
                <a:gd name="connsiteX20" fmla="*/ 101532 w 141377"/>
                <a:gd name="connsiteY20" fmla="*/ 0 h 133408"/>
                <a:gd name="connsiteX21" fmla="*/ 141377 w 141377"/>
                <a:gd name="connsiteY21" fmla="*/ 0 h 133408"/>
                <a:gd name="connsiteX22" fmla="*/ 141377 w 141377"/>
                <a:gd name="connsiteY22" fmla="*/ 133261 h 13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1377" h="133408">
                  <a:moveTo>
                    <a:pt x="141230" y="133261"/>
                  </a:moveTo>
                  <a:lnTo>
                    <a:pt x="113633" y="133261"/>
                  </a:lnTo>
                  <a:lnTo>
                    <a:pt x="113633" y="53570"/>
                  </a:lnTo>
                  <a:cubicBezTo>
                    <a:pt x="113633" y="45011"/>
                    <a:pt x="113928" y="35418"/>
                    <a:pt x="114666" y="25088"/>
                  </a:cubicBezTo>
                  <a:lnTo>
                    <a:pt x="113928" y="25088"/>
                  </a:lnTo>
                  <a:cubicBezTo>
                    <a:pt x="112453" y="33205"/>
                    <a:pt x="111124" y="39108"/>
                    <a:pt x="110091" y="42797"/>
                  </a:cubicBezTo>
                  <a:lnTo>
                    <a:pt x="81019" y="133408"/>
                  </a:lnTo>
                  <a:lnTo>
                    <a:pt x="58145" y="133408"/>
                  </a:lnTo>
                  <a:lnTo>
                    <a:pt x="28630" y="43830"/>
                  </a:lnTo>
                  <a:cubicBezTo>
                    <a:pt x="27892" y="41469"/>
                    <a:pt x="26564" y="35271"/>
                    <a:pt x="24793" y="25235"/>
                  </a:cubicBezTo>
                  <a:lnTo>
                    <a:pt x="24055" y="25235"/>
                  </a:lnTo>
                  <a:cubicBezTo>
                    <a:pt x="24793" y="38370"/>
                    <a:pt x="25235" y="49881"/>
                    <a:pt x="25235" y="59768"/>
                  </a:cubicBezTo>
                  <a:lnTo>
                    <a:pt x="25235" y="133408"/>
                  </a:lnTo>
                  <a:lnTo>
                    <a:pt x="0" y="133408"/>
                  </a:lnTo>
                  <a:lnTo>
                    <a:pt x="0" y="0"/>
                  </a:lnTo>
                  <a:lnTo>
                    <a:pt x="40878" y="0"/>
                  </a:lnTo>
                  <a:lnTo>
                    <a:pt x="66261" y="78953"/>
                  </a:lnTo>
                  <a:cubicBezTo>
                    <a:pt x="68328" y="85299"/>
                    <a:pt x="69803" y="91644"/>
                    <a:pt x="70689" y="97990"/>
                  </a:cubicBezTo>
                  <a:lnTo>
                    <a:pt x="71279" y="97990"/>
                  </a:lnTo>
                  <a:cubicBezTo>
                    <a:pt x="72902" y="90611"/>
                    <a:pt x="74526" y="84266"/>
                    <a:pt x="76149" y="78805"/>
                  </a:cubicBezTo>
                  <a:lnTo>
                    <a:pt x="101532" y="0"/>
                  </a:lnTo>
                  <a:lnTo>
                    <a:pt x="141377" y="0"/>
                  </a:lnTo>
                  <a:lnTo>
                    <a:pt x="141377" y="133261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637CE2F-1EDD-4701-9D1A-B6C4481E603E}"/>
                </a:ext>
              </a:extLst>
            </p:cNvPr>
            <p:cNvSpPr/>
            <p:nvPr userDrawn="1"/>
          </p:nvSpPr>
          <p:spPr>
            <a:xfrm>
              <a:off x="5281550" y="1322101"/>
              <a:ext cx="45459" cy="66855"/>
            </a:xfrm>
            <a:custGeom>
              <a:avLst/>
              <a:gdLst>
                <a:gd name="connsiteX0" fmla="*/ 27892 w 90611"/>
                <a:gd name="connsiteY0" fmla="*/ 87365 h 133260"/>
                <a:gd name="connsiteX1" fmla="*/ 27892 w 90611"/>
                <a:gd name="connsiteY1" fmla="*/ 133261 h 133260"/>
                <a:gd name="connsiteX2" fmla="*/ 0 w 90611"/>
                <a:gd name="connsiteY2" fmla="*/ 133261 h 133260"/>
                <a:gd name="connsiteX3" fmla="*/ 0 w 90611"/>
                <a:gd name="connsiteY3" fmla="*/ 0 h 133260"/>
                <a:gd name="connsiteX4" fmla="*/ 43682 w 90611"/>
                <a:gd name="connsiteY4" fmla="*/ 0 h 133260"/>
                <a:gd name="connsiteX5" fmla="*/ 90611 w 90611"/>
                <a:gd name="connsiteY5" fmla="*/ 42502 h 133260"/>
                <a:gd name="connsiteX6" fmla="*/ 77182 w 90611"/>
                <a:gd name="connsiteY6" fmla="*/ 74968 h 133260"/>
                <a:gd name="connsiteX7" fmla="*/ 41321 w 90611"/>
                <a:gd name="connsiteY7" fmla="*/ 87365 h 133260"/>
                <a:gd name="connsiteX8" fmla="*/ 28039 w 90611"/>
                <a:gd name="connsiteY8" fmla="*/ 87365 h 133260"/>
                <a:gd name="connsiteX9" fmla="*/ 27892 w 90611"/>
                <a:gd name="connsiteY9" fmla="*/ 23022 h 133260"/>
                <a:gd name="connsiteX10" fmla="*/ 27892 w 90611"/>
                <a:gd name="connsiteY10" fmla="*/ 64491 h 133260"/>
                <a:gd name="connsiteX11" fmla="*/ 38812 w 90611"/>
                <a:gd name="connsiteY11" fmla="*/ 64491 h 133260"/>
                <a:gd name="connsiteX12" fmla="*/ 61096 w 90611"/>
                <a:gd name="connsiteY12" fmla="*/ 43535 h 133260"/>
                <a:gd name="connsiteX13" fmla="*/ 38812 w 90611"/>
                <a:gd name="connsiteY13" fmla="*/ 23022 h 133260"/>
                <a:gd name="connsiteX14" fmla="*/ 27892 w 90611"/>
                <a:gd name="connsiteY14" fmla="*/ 23022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611" h="133260">
                  <a:moveTo>
                    <a:pt x="27892" y="87365"/>
                  </a:moveTo>
                  <a:lnTo>
                    <a:pt x="27892" y="133261"/>
                  </a:lnTo>
                  <a:lnTo>
                    <a:pt x="0" y="133261"/>
                  </a:lnTo>
                  <a:lnTo>
                    <a:pt x="0" y="0"/>
                  </a:lnTo>
                  <a:lnTo>
                    <a:pt x="43682" y="0"/>
                  </a:lnTo>
                  <a:cubicBezTo>
                    <a:pt x="74968" y="0"/>
                    <a:pt x="90611" y="14167"/>
                    <a:pt x="90611" y="42502"/>
                  </a:cubicBezTo>
                  <a:cubicBezTo>
                    <a:pt x="90611" y="55931"/>
                    <a:pt x="86184" y="66704"/>
                    <a:pt x="77182" y="74968"/>
                  </a:cubicBezTo>
                  <a:cubicBezTo>
                    <a:pt x="68180" y="83233"/>
                    <a:pt x="56226" y="87365"/>
                    <a:pt x="41321" y="87365"/>
                  </a:cubicBezTo>
                  <a:lnTo>
                    <a:pt x="28039" y="87365"/>
                  </a:lnTo>
                  <a:close/>
                  <a:moveTo>
                    <a:pt x="27892" y="23022"/>
                  </a:moveTo>
                  <a:lnTo>
                    <a:pt x="27892" y="64491"/>
                  </a:lnTo>
                  <a:lnTo>
                    <a:pt x="38812" y="64491"/>
                  </a:lnTo>
                  <a:cubicBezTo>
                    <a:pt x="53717" y="64491"/>
                    <a:pt x="61096" y="57554"/>
                    <a:pt x="61096" y="43535"/>
                  </a:cubicBezTo>
                  <a:cubicBezTo>
                    <a:pt x="61096" y="29515"/>
                    <a:pt x="53717" y="23022"/>
                    <a:pt x="38812" y="23022"/>
                  </a:cubicBezTo>
                  <a:lnTo>
                    <a:pt x="27892" y="23022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52CBB91-F524-44C1-9E1B-D9F79A414576}"/>
                </a:ext>
              </a:extLst>
            </p:cNvPr>
            <p:cNvSpPr/>
            <p:nvPr userDrawn="1"/>
          </p:nvSpPr>
          <p:spPr>
            <a:xfrm>
              <a:off x="5338780" y="1322102"/>
              <a:ext cx="61376" cy="66855"/>
            </a:xfrm>
            <a:custGeom>
              <a:avLst/>
              <a:gdLst>
                <a:gd name="connsiteX0" fmla="*/ 122340 w 122339"/>
                <a:gd name="connsiteY0" fmla="*/ 133261 h 133260"/>
                <a:gd name="connsiteX1" fmla="*/ 91939 w 122339"/>
                <a:gd name="connsiteY1" fmla="*/ 133261 h 133260"/>
                <a:gd name="connsiteX2" fmla="*/ 83085 w 122339"/>
                <a:gd name="connsiteY2" fmla="*/ 103598 h 133260"/>
                <a:gd name="connsiteX3" fmla="*/ 38960 w 122339"/>
                <a:gd name="connsiteY3" fmla="*/ 103598 h 133260"/>
                <a:gd name="connsiteX4" fmla="*/ 30253 w 122339"/>
                <a:gd name="connsiteY4" fmla="*/ 133261 h 133260"/>
                <a:gd name="connsiteX5" fmla="*/ 0 w 122339"/>
                <a:gd name="connsiteY5" fmla="*/ 133261 h 133260"/>
                <a:gd name="connsiteX6" fmla="*/ 45158 w 122339"/>
                <a:gd name="connsiteY6" fmla="*/ 0 h 133260"/>
                <a:gd name="connsiteX7" fmla="*/ 78215 w 122339"/>
                <a:gd name="connsiteY7" fmla="*/ 0 h 133260"/>
                <a:gd name="connsiteX8" fmla="*/ 122340 w 122339"/>
                <a:gd name="connsiteY8" fmla="*/ 133261 h 133260"/>
                <a:gd name="connsiteX9" fmla="*/ 76739 w 122339"/>
                <a:gd name="connsiteY9" fmla="*/ 80576 h 133260"/>
                <a:gd name="connsiteX10" fmla="*/ 63458 w 122339"/>
                <a:gd name="connsiteY10" fmla="*/ 35861 h 133260"/>
                <a:gd name="connsiteX11" fmla="*/ 61391 w 122339"/>
                <a:gd name="connsiteY11" fmla="*/ 23907 h 133260"/>
                <a:gd name="connsiteX12" fmla="*/ 60654 w 122339"/>
                <a:gd name="connsiteY12" fmla="*/ 23907 h 133260"/>
                <a:gd name="connsiteX13" fmla="*/ 58440 w 122339"/>
                <a:gd name="connsiteY13" fmla="*/ 35566 h 133260"/>
                <a:gd name="connsiteX14" fmla="*/ 45010 w 122339"/>
                <a:gd name="connsiteY14" fmla="*/ 80724 h 133260"/>
                <a:gd name="connsiteX15" fmla="*/ 76739 w 122339"/>
                <a:gd name="connsiteY15" fmla="*/ 80724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339" h="133260">
                  <a:moveTo>
                    <a:pt x="122340" y="133261"/>
                  </a:moveTo>
                  <a:lnTo>
                    <a:pt x="91939" y="133261"/>
                  </a:lnTo>
                  <a:lnTo>
                    <a:pt x="83085" y="103598"/>
                  </a:lnTo>
                  <a:lnTo>
                    <a:pt x="38960" y="103598"/>
                  </a:lnTo>
                  <a:lnTo>
                    <a:pt x="30253" y="133261"/>
                  </a:lnTo>
                  <a:lnTo>
                    <a:pt x="0" y="133261"/>
                  </a:lnTo>
                  <a:lnTo>
                    <a:pt x="45158" y="0"/>
                  </a:lnTo>
                  <a:lnTo>
                    <a:pt x="78215" y="0"/>
                  </a:lnTo>
                  <a:lnTo>
                    <a:pt x="122340" y="133261"/>
                  </a:lnTo>
                  <a:close/>
                  <a:moveTo>
                    <a:pt x="76739" y="80576"/>
                  </a:moveTo>
                  <a:lnTo>
                    <a:pt x="63458" y="35861"/>
                  </a:lnTo>
                  <a:cubicBezTo>
                    <a:pt x="62424" y="32467"/>
                    <a:pt x="61834" y="28482"/>
                    <a:pt x="61391" y="23907"/>
                  </a:cubicBezTo>
                  <a:lnTo>
                    <a:pt x="60654" y="23907"/>
                  </a:lnTo>
                  <a:cubicBezTo>
                    <a:pt x="60358" y="27744"/>
                    <a:pt x="59620" y="31729"/>
                    <a:pt x="58440" y="35566"/>
                  </a:cubicBezTo>
                  <a:lnTo>
                    <a:pt x="45010" y="80724"/>
                  </a:lnTo>
                  <a:lnTo>
                    <a:pt x="76739" y="80724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D4FB76A-A1CA-4FCC-9384-2E9D5912DC1B}"/>
                </a:ext>
              </a:extLst>
            </p:cNvPr>
            <p:cNvSpPr/>
            <p:nvPr userDrawn="1"/>
          </p:nvSpPr>
          <p:spPr>
            <a:xfrm>
              <a:off x="5422664" y="1322102"/>
              <a:ext cx="55898" cy="66855"/>
            </a:xfrm>
            <a:custGeom>
              <a:avLst/>
              <a:gdLst>
                <a:gd name="connsiteX0" fmla="*/ 111419 w 111419"/>
                <a:gd name="connsiteY0" fmla="*/ 133261 h 133260"/>
                <a:gd name="connsiteX1" fmla="*/ 83233 w 111419"/>
                <a:gd name="connsiteY1" fmla="*/ 133261 h 133260"/>
                <a:gd name="connsiteX2" fmla="*/ 32171 w 111419"/>
                <a:gd name="connsiteY2" fmla="*/ 49585 h 133260"/>
                <a:gd name="connsiteX3" fmla="*/ 25973 w 111419"/>
                <a:gd name="connsiteY3" fmla="*/ 38517 h 133260"/>
                <a:gd name="connsiteX4" fmla="*/ 25678 w 111419"/>
                <a:gd name="connsiteY4" fmla="*/ 38517 h 133260"/>
                <a:gd name="connsiteX5" fmla="*/ 26416 w 111419"/>
                <a:gd name="connsiteY5" fmla="*/ 60063 h 133260"/>
                <a:gd name="connsiteX6" fmla="*/ 26416 w 111419"/>
                <a:gd name="connsiteY6" fmla="*/ 133261 h 133260"/>
                <a:gd name="connsiteX7" fmla="*/ 0 w 111419"/>
                <a:gd name="connsiteY7" fmla="*/ 133261 h 133260"/>
                <a:gd name="connsiteX8" fmla="*/ 0 w 111419"/>
                <a:gd name="connsiteY8" fmla="*/ 0 h 133260"/>
                <a:gd name="connsiteX9" fmla="*/ 30105 w 111419"/>
                <a:gd name="connsiteY9" fmla="*/ 0 h 133260"/>
                <a:gd name="connsiteX10" fmla="*/ 79248 w 111419"/>
                <a:gd name="connsiteY10" fmla="*/ 81167 h 133260"/>
                <a:gd name="connsiteX11" fmla="*/ 85446 w 111419"/>
                <a:gd name="connsiteY11" fmla="*/ 92087 h 133260"/>
                <a:gd name="connsiteX12" fmla="*/ 85741 w 111419"/>
                <a:gd name="connsiteY12" fmla="*/ 92087 h 133260"/>
                <a:gd name="connsiteX13" fmla="*/ 85003 w 111419"/>
                <a:gd name="connsiteY13" fmla="*/ 73788 h 133260"/>
                <a:gd name="connsiteX14" fmla="*/ 85003 w 111419"/>
                <a:gd name="connsiteY14" fmla="*/ 0 h 133260"/>
                <a:gd name="connsiteX15" fmla="*/ 111419 w 111419"/>
                <a:gd name="connsiteY15" fmla="*/ 0 h 133260"/>
                <a:gd name="connsiteX16" fmla="*/ 111419 w 111419"/>
                <a:gd name="connsiteY16" fmla="*/ 133261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419" h="133260">
                  <a:moveTo>
                    <a:pt x="111419" y="133261"/>
                  </a:moveTo>
                  <a:lnTo>
                    <a:pt x="83233" y="133261"/>
                  </a:lnTo>
                  <a:lnTo>
                    <a:pt x="32171" y="49585"/>
                  </a:lnTo>
                  <a:cubicBezTo>
                    <a:pt x="29220" y="44715"/>
                    <a:pt x="27154" y="41026"/>
                    <a:pt x="25973" y="38517"/>
                  </a:cubicBezTo>
                  <a:lnTo>
                    <a:pt x="25678" y="38517"/>
                  </a:lnTo>
                  <a:cubicBezTo>
                    <a:pt x="26121" y="43240"/>
                    <a:pt x="26416" y="50471"/>
                    <a:pt x="26416" y="60063"/>
                  </a:cubicBezTo>
                  <a:lnTo>
                    <a:pt x="26416" y="133261"/>
                  </a:lnTo>
                  <a:lnTo>
                    <a:pt x="0" y="133261"/>
                  </a:lnTo>
                  <a:lnTo>
                    <a:pt x="0" y="0"/>
                  </a:lnTo>
                  <a:lnTo>
                    <a:pt x="30105" y="0"/>
                  </a:lnTo>
                  <a:lnTo>
                    <a:pt x="79248" y="81167"/>
                  </a:lnTo>
                  <a:cubicBezTo>
                    <a:pt x="81462" y="84856"/>
                    <a:pt x="83528" y="88398"/>
                    <a:pt x="85446" y="92087"/>
                  </a:cubicBezTo>
                  <a:lnTo>
                    <a:pt x="85741" y="92087"/>
                  </a:lnTo>
                  <a:cubicBezTo>
                    <a:pt x="85299" y="88988"/>
                    <a:pt x="85003" y="82937"/>
                    <a:pt x="85003" y="73788"/>
                  </a:cubicBezTo>
                  <a:lnTo>
                    <a:pt x="85003" y="0"/>
                  </a:lnTo>
                  <a:lnTo>
                    <a:pt x="111419" y="0"/>
                  </a:lnTo>
                  <a:lnTo>
                    <a:pt x="111419" y="133261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2F3B900-0BE7-4223-BD1D-5F51AF49E7CD}"/>
                </a:ext>
              </a:extLst>
            </p:cNvPr>
            <p:cNvSpPr/>
            <p:nvPr userDrawn="1"/>
          </p:nvSpPr>
          <p:spPr>
            <a:xfrm>
              <a:off x="5500321" y="1322101"/>
              <a:ext cx="54046" cy="66855"/>
            </a:xfrm>
            <a:custGeom>
              <a:avLst/>
              <a:gdLst>
                <a:gd name="connsiteX0" fmla="*/ 107730 w 107730"/>
                <a:gd name="connsiteY0" fmla="*/ 0 h 133260"/>
                <a:gd name="connsiteX1" fmla="*/ 67294 w 107730"/>
                <a:gd name="connsiteY1" fmla="*/ 85889 h 133260"/>
                <a:gd name="connsiteX2" fmla="*/ 67294 w 107730"/>
                <a:gd name="connsiteY2" fmla="*/ 133261 h 133260"/>
                <a:gd name="connsiteX3" fmla="*/ 39403 w 107730"/>
                <a:gd name="connsiteY3" fmla="*/ 133261 h 133260"/>
                <a:gd name="connsiteX4" fmla="*/ 39403 w 107730"/>
                <a:gd name="connsiteY4" fmla="*/ 86479 h 133260"/>
                <a:gd name="connsiteX5" fmla="*/ 0 w 107730"/>
                <a:gd name="connsiteY5" fmla="*/ 148 h 133260"/>
                <a:gd name="connsiteX6" fmla="*/ 31876 w 107730"/>
                <a:gd name="connsiteY6" fmla="*/ 148 h 133260"/>
                <a:gd name="connsiteX7" fmla="*/ 51799 w 107730"/>
                <a:gd name="connsiteY7" fmla="*/ 49881 h 133260"/>
                <a:gd name="connsiteX8" fmla="*/ 54603 w 107730"/>
                <a:gd name="connsiteY8" fmla="*/ 60801 h 133260"/>
                <a:gd name="connsiteX9" fmla="*/ 54898 w 107730"/>
                <a:gd name="connsiteY9" fmla="*/ 60801 h 133260"/>
                <a:gd name="connsiteX10" fmla="*/ 57555 w 107730"/>
                <a:gd name="connsiteY10" fmla="*/ 50323 h 133260"/>
                <a:gd name="connsiteX11" fmla="*/ 77920 w 107730"/>
                <a:gd name="connsiteY11" fmla="*/ 295 h 133260"/>
                <a:gd name="connsiteX12" fmla="*/ 107435 w 107730"/>
                <a:gd name="connsiteY12" fmla="*/ 295 h 13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730" h="133260">
                  <a:moveTo>
                    <a:pt x="107730" y="0"/>
                  </a:moveTo>
                  <a:lnTo>
                    <a:pt x="67294" y="85889"/>
                  </a:lnTo>
                  <a:lnTo>
                    <a:pt x="67294" y="133261"/>
                  </a:lnTo>
                  <a:lnTo>
                    <a:pt x="39403" y="133261"/>
                  </a:lnTo>
                  <a:lnTo>
                    <a:pt x="39403" y="86479"/>
                  </a:lnTo>
                  <a:lnTo>
                    <a:pt x="0" y="148"/>
                  </a:lnTo>
                  <a:lnTo>
                    <a:pt x="31876" y="148"/>
                  </a:lnTo>
                  <a:lnTo>
                    <a:pt x="51799" y="49881"/>
                  </a:lnTo>
                  <a:cubicBezTo>
                    <a:pt x="52094" y="50766"/>
                    <a:pt x="53127" y="54455"/>
                    <a:pt x="54603" y="60801"/>
                  </a:cubicBezTo>
                  <a:lnTo>
                    <a:pt x="54898" y="60801"/>
                  </a:lnTo>
                  <a:cubicBezTo>
                    <a:pt x="55636" y="56374"/>
                    <a:pt x="56521" y="52832"/>
                    <a:pt x="57555" y="50323"/>
                  </a:cubicBezTo>
                  <a:lnTo>
                    <a:pt x="77920" y="295"/>
                  </a:lnTo>
                  <a:lnTo>
                    <a:pt x="107435" y="295"/>
                  </a:lnTo>
                  <a:close/>
                </a:path>
              </a:pathLst>
            </a:custGeom>
            <a:grpFill/>
            <a:ln w="1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50"/>
            </a:p>
          </p:txBody>
        </p:sp>
      </p:grpSp>
    </p:spTree>
    <p:extLst>
      <p:ext uri="{BB962C8B-B14F-4D97-AF65-F5344CB8AC3E}">
        <p14:creationId xmlns:p14="http://schemas.microsoft.com/office/powerpoint/2010/main" val="149156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4504-5A12-400E-B712-903CD8710C51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5C0E-FFAF-43E2-A83E-82C48D455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8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0130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9539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54922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0331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4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6B31-AA3A-49BB-AFFB-F6DC3A2B6E62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BAF-A74D-4B33-9EAF-FF1646A4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575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ags" Target="../tags/tag5.xml"/><Relationship Id="rId39" Type="http://schemas.openxmlformats.org/officeDocument/2006/relationships/tags" Target="../tags/tag18.xml"/><Relationship Id="rId3" Type="http://schemas.openxmlformats.org/officeDocument/2006/relationships/slideLayout" Target="../slideLayouts/slideLayout28.xml"/><Relationship Id="rId21" Type="http://schemas.openxmlformats.org/officeDocument/2006/relationships/vmlDrawing" Target="../drawings/vmlDrawing1.vml"/><Relationship Id="rId34" Type="http://schemas.openxmlformats.org/officeDocument/2006/relationships/tags" Target="../tags/tag13.xml"/><Relationship Id="rId42" Type="http://schemas.openxmlformats.org/officeDocument/2006/relationships/tags" Target="../tags/tag21.xml"/><Relationship Id="rId47" Type="http://schemas.openxmlformats.org/officeDocument/2006/relationships/tags" Target="../tags/tag26.xml"/><Relationship Id="rId50" Type="http://schemas.openxmlformats.org/officeDocument/2006/relationships/oleObject" Target="../embeddings/oleObject1.bin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ags" Target="../tags/tag4.xml"/><Relationship Id="rId33" Type="http://schemas.openxmlformats.org/officeDocument/2006/relationships/tags" Target="../tags/tag12.xml"/><Relationship Id="rId38" Type="http://schemas.openxmlformats.org/officeDocument/2006/relationships/tags" Target="../tags/tag17.xml"/><Relationship Id="rId46" Type="http://schemas.openxmlformats.org/officeDocument/2006/relationships/tags" Target="../tags/tag25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4.xml"/><Relationship Id="rId29" Type="http://schemas.openxmlformats.org/officeDocument/2006/relationships/tags" Target="../tags/tag8.xml"/><Relationship Id="rId41" Type="http://schemas.openxmlformats.org/officeDocument/2006/relationships/tags" Target="../tags/tag20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tags" Target="../tags/tag3.xml"/><Relationship Id="rId32" Type="http://schemas.openxmlformats.org/officeDocument/2006/relationships/tags" Target="../tags/tag11.xml"/><Relationship Id="rId37" Type="http://schemas.openxmlformats.org/officeDocument/2006/relationships/tags" Target="../tags/tag16.xml"/><Relationship Id="rId40" Type="http://schemas.openxmlformats.org/officeDocument/2006/relationships/tags" Target="../tags/tag19.xml"/><Relationship Id="rId45" Type="http://schemas.openxmlformats.org/officeDocument/2006/relationships/tags" Target="../tags/tag24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tags" Target="../tags/tag2.xml"/><Relationship Id="rId28" Type="http://schemas.openxmlformats.org/officeDocument/2006/relationships/tags" Target="../tags/tag7.xml"/><Relationship Id="rId36" Type="http://schemas.openxmlformats.org/officeDocument/2006/relationships/tags" Target="../tags/tag15.xml"/><Relationship Id="rId49" Type="http://schemas.openxmlformats.org/officeDocument/2006/relationships/tags" Target="../tags/tag2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tags" Target="../tags/tag10.xml"/><Relationship Id="rId44" Type="http://schemas.openxmlformats.org/officeDocument/2006/relationships/tags" Target="../tags/tag2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tags" Target="../tags/tag1.xml"/><Relationship Id="rId27" Type="http://schemas.openxmlformats.org/officeDocument/2006/relationships/tags" Target="../tags/tag6.xml"/><Relationship Id="rId30" Type="http://schemas.openxmlformats.org/officeDocument/2006/relationships/tags" Target="../tags/tag9.xml"/><Relationship Id="rId35" Type="http://schemas.openxmlformats.org/officeDocument/2006/relationships/tags" Target="../tags/tag14.xml"/><Relationship Id="rId43" Type="http://schemas.openxmlformats.org/officeDocument/2006/relationships/tags" Target="../tags/tag22.xml"/><Relationship Id="rId48" Type="http://schemas.openxmlformats.org/officeDocument/2006/relationships/tags" Target="../tags/tag27.xml"/><Relationship Id="rId8" Type="http://schemas.openxmlformats.org/officeDocument/2006/relationships/slideLayout" Target="../slideLayouts/slideLayout33.xml"/><Relationship Id="rId51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0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9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Слайд think-cell" r:id="rId50" imgW="413" imgH="416" progId="TCLayout.ActiveDocument.1">
                  <p:embed/>
                </p:oleObj>
              </mc:Choice>
              <mc:Fallback>
                <p:oleObj name="Слайд think-cell" r:id="rId5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sz="105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992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1875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415479" y="4708801"/>
            <a:ext cx="5458968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indent="-212725">
              <a:defRPr sz="800"/>
            </a:lvl1pPr>
          </a:lstStyle>
          <a:p>
            <a:pPr lvl="0"/>
            <a:r>
              <a:rPr lang="ru-RU" sz="600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416053" y="433120"/>
            <a:ext cx="7849790" cy="2885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/>
        </p:nvSpPr>
        <p:spPr>
          <a:xfrm>
            <a:off x="416052" y="1031249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ru-RU" sz="600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4490804" y="1628100"/>
            <a:ext cx="2455529" cy="5309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1200" dirty="0"/>
              <a:t>Над диаграммой Название выставки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050" b="0" dirty="0"/>
              <a:t>Единица измерения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2" y="1628101"/>
            <a:ext cx="2931236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E0AC5E22-9470-450A-9EFA-F384BC23FF7E}"/>
              </a:ext>
            </a:extLst>
          </p:cNvPr>
          <p:cNvGrpSpPr/>
          <p:nvPr/>
        </p:nvGrpSpPr>
        <p:grpSpPr>
          <a:xfrm>
            <a:off x="7709123" y="2362665"/>
            <a:ext cx="1058900" cy="718715"/>
            <a:chOff x="10162879" y="3243771"/>
            <a:chExt cx="1411866" cy="958287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4D6C00DB-2B46-4982-993F-7B211A96163A}"/>
                </a:ext>
              </a:extLst>
            </p:cNvPr>
            <p:cNvSpPr txBox="1"/>
            <p:nvPr/>
          </p:nvSpPr>
          <p:spPr>
            <a:xfrm>
              <a:off x="10886523" y="3243771"/>
              <a:ext cx="68822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ru-RU" sz="1050" dirty="0"/>
                <a:t>Легенда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6FBBC44A-64BD-4C31-8918-A321B8EB5523}"/>
                </a:ext>
              </a:extLst>
            </p:cNvPr>
            <p:cNvSpPr txBox="1"/>
            <p:nvPr/>
          </p:nvSpPr>
          <p:spPr>
            <a:xfrm>
              <a:off x="10886523" y="3615192"/>
              <a:ext cx="68822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ru-RU" sz="1050" dirty="0"/>
                <a:t>Легенда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22033660-BB30-4324-800D-52C30BF6DA76}"/>
                </a:ext>
              </a:extLst>
            </p:cNvPr>
            <p:cNvSpPr txBox="1"/>
            <p:nvPr/>
          </p:nvSpPr>
          <p:spPr>
            <a:xfrm>
              <a:off x="10886523" y="3986614"/>
              <a:ext cx="68822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ru-RU" sz="1050" dirty="0"/>
                <a:t>Легенда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437DE7DB-7E3B-4481-891C-42B9A7D41AE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 baseline="0" dirty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36AA0C10-7093-4422-B166-AA5DB09D623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 baseline="0" dirty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0F64231B-33DD-4A52-87AC-F505772433D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6FD57AC0-5D00-4E44-9EE3-189E5541DD07}"/>
              </a:ext>
            </a:extLst>
          </p:cNvPr>
          <p:cNvGrpSpPr/>
          <p:nvPr/>
        </p:nvGrpSpPr>
        <p:grpSpPr>
          <a:xfrm>
            <a:off x="7987382" y="859030"/>
            <a:ext cx="780641" cy="1298894"/>
            <a:chOff x="7723680" y="1702457"/>
            <a:chExt cx="1040855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C763229E-72A0-4BEF-8D27-097C1F5A9441}"/>
                </a:ext>
              </a:extLst>
            </p:cNvPr>
            <p:cNvSpPr txBox="1"/>
            <p:nvPr/>
          </p:nvSpPr>
          <p:spPr>
            <a:xfrm>
              <a:off x="8076312" y="1709816"/>
              <a:ext cx="68822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ru-RU" sz="1050" dirty="0"/>
                <a:t>Легенда</a:t>
              </a:r>
              <a:endParaRPr lang="en-US" sz="1050" dirty="0"/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AFA15E25-C68F-4F09-9610-88F8F7DF338A}"/>
                </a:ext>
              </a:extLst>
            </p:cNvPr>
            <p:cNvSpPr txBox="1"/>
            <p:nvPr/>
          </p:nvSpPr>
          <p:spPr>
            <a:xfrm>
              <a:off x="8076312" y="2085274"/>
              <a:ext cx="68822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ru-RU" sz="1050" dirty="0"/>
                <a:t>Легенда</a:t>
              </a:r>
              <a:endParaRPr lang="en-US" sz="1050" dirty="0"/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51A95285-0801-4366-8F40-1868D6DF7DB1}"/>
                </a:ext>
              </a:extLst>
            </p:cNvPr>
            <p:cNvSpPr txBox="1"/>
            <p:nvPr/>
          </p:nvSpPr>
          <p:spPr>
            <a:xfrm>
              <a:off x="8076312" y="2460733"/>
              <a:ext cx="68822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ru-RU" sz="1050" dirty="0"/>
                <a:t>Легенда</a:t>
              </a:r>
              <a:endParaRPr lang="en-US" sz="1050" dirty="0"/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A9CC2563-4EE0-40DA-B49E-0FE99A89317A}"/>
                </a:ext>
              </a:extLst>
            </p:cNvPr>
            <p:cNvSpPr txBox="1"/>
            <p:nvPr/>
          </p:nvSpPr>
          <p:spPr>
            <a:xfrm>
              <a:off x="8076312" y="2836192"/>
              <a:ext cx="68822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ru-RU" sz="1050" dirty="0"/>
                <a:t>Легенда</a:t>
              </a:r>
              <a:endParaRPr lang="en-US" sz="1050" dirty="0"/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B7D80CAF-8322-4AC7-A711-A53AE7B1A486}"/>
                </a:ext>
              </a:extLst>
            </p:cNvPr>
            <p:cNvSpPr txBox="1"/>
            <p:nvPr/>
          </p:nvSpPr>
          <p:spPr>
            <a:xfrm>
              <a:off x="8076312" y="3211653"/>
              <a:ext cx="68822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ru-RU" sz="1050" dirty="0"/>
                <a:t>Легенда</a:t>
              </a:r>
              <a:endParaRPr lang="en-US" sz="1050" dirty="0"/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72D67197-C0FD-471F-95E0-2F7DB99E4110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B2825A3A-0C08-47CF-9532-7E430B4F4F0E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415BCFE5-8B36-4199-85E7-9ADD358BAE67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EC8F7EE9-EEDD-48CA-9BA0-9FC008EECAC9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21010118-CB2B-4D99-90A8-A0F4DAB9E286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1E036AB7-C75A-4804-974E-6A2B3FB84747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984131F3-1327-4B46-8ED6-F3C1CEDDAECA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8A700EEA-9690-4BDB-AA42-DD1AD67C8527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2D359E1A-3B5E-4814-B6E6-7B19DC33564D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0F47C36D-9F95-4A8A-B882-5055F1E6023A}"/>
                </a:ext>
              </a:extLst>
            </p:cNvPr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E299AD33-4090-4B40-A656-E479130BEDC1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1A9A840F-084E-4C56-B06A-E8B0A7E86226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040308AF-B981-4481-9838-D27FD72DB31A}"/>
                </a:ext>
              </a:extLst>
            </p:cNvPr>
            <p:cNvGrpSpPr>
              <a:grpSpLocks noChangeAspect="1"/>
            </p:cNvGrpSpPr>
            <p:nvPr>
              <p:custDataLst>
                <p:tags r:id="rId3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7E74AF12-3078-4E51-9393-4CC6DA054CD3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51433BAE-5F4A-40E2-AC43-02958627A895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98141D7B-6CD4-4B18-A048-BABA0AA8453C}"/>
              </a:ext>
            </a:extLst>
          </p:cNvPr>
          <p:cNvGrpSpPr/>
          <p:nvPr/>
        </p:nvGrpSpPr>
        <p:grpSpPr>
          <a:xfrm>
            <a:off x="8007245" y="3286124"/>
            <a:ext cx="760777" cy="1287961"/>
            <a:chOff x="10652400" y="4322823"/>
            <a:chExt cx="1014369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5138BD32-27DF-4EE1-9421-FAD37662F7B9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D45AFC3C-E200-482E-9E01-60CABC5C93FB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CC6CDF48-6FAA-45F3-BBD0-5B524B4F0891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80CC28C-520D-43DB-9C25-5F9D64DA771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2D1768CA-5F58-4C7B-AEED-A915BAEAEC07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AEBDDC02-F047-44FC-A008-816DC81D3757}"/>
                </a:ext>
              </a:extLst>
            </p:cNvPr>
            <p:cNvSpPr txBox="1"/>
            <p:nvPr/>
          </p:nvSpPr>
          <p:spPr>
            <a:xfrm>
              <a:off x="10978547" y="4322823"/>
              <a:ext cx="68822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ru-RU" sz="1050" dirty="0"/>
                <a:t>Легенда</a:t>
              </a:r>
              <a:endParaRPr lang="en-US" sz="1050" dirty="0"/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FFDEB0BC-2F25-4F37-A206-579CAF8BCFBB}"/>
                </a:ext>
              </a:extLst>
            </p:cNvPr>
            <p:cNvSpPr txBox="1"/>
            <p:nvPr/>
          </p:nvSpPr>
          <p:spPr>
            <a:xfrm>
              <a:off x="10978547" y="4702322"/>
              <a:ext cx="68822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ru-RU" sz="1050" dirty="0"/>
                <a:t>Легенда</a:t>
              </a:r>
              <a:endParaRPr lang="en-US" sz="1050" dirty="0"/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897278DE-972D-497E-AA4C-4B1C7FA03EA7}"/>
                </a:ext>
              </a:extLst>
            </p:cNvPr>
            <p:cNvSpPr txBox="1"/>
            <p:nvPr/>
          </p:nvSpPr>
          <p:spPr>
            <a:xfrm>
              <a:off x="10978547" y="5081819"/>
              <a:ext cx="68822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ru-RU" sz="1050" dirty="0"/>
                <a:t>Легенда</a:t>
              </a:r>
              <a:endParaRPr lang="en-US" sz="1050" dirty="0"/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5F64C22A-865D-4EAF-AC95-703511620F26}"/>
                </a:ext>
              </a:extLst>
            </p:cNvPr>
            <p:cNvSpPr txBox="1"/>
            <p:nvPr/>
          </p:nvSpPr>
          <p:spPr>
            <a:xfrm>
              <a:off x="10978547" y="5453241"/>
              <a:ext cx="68822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ru-RU" sz="1050" dirty="0"/>
                <a:t>Легенда</a:t>
              </a:r>
              <a:endParaRPr lang="en-US" sz="1050" dirty="0"/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1AE68CA8-0BF4-4490-AF9D-792EE2BD2397}"/>
                </a:ext>
              </a:extLst>
            </p:cNvPr>
            <p:cNvSpPr txBox="1"/>
            <p:nvPr/>
          </p:nvSpPr>
          <p:spPr>
            <a:xfrm>
              <a:off x="10978545" y="5824661"/>
              <a:ext cx="68822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ru-RU" sz="1050" dirty="0"/>
                <a:t>Легенда</a:t>
              </a:r>
              <a:endParaRPr lang="en-US" sz="1050" dirty="0"/>
            </a:p>
          </p:txBody>
        </p:sp>
      </p:grpSp>
      <p:grpSp>
        <p:nvGrpSpPr>
          <p:cNvPr id="155" name="StrongCallout" hidden="1">
            <a:extLst>
              <a:ext uri="{FF2B5EF4-FFF2-40B4-BE49-F238E27FC236}">
                <a16:creationId xmlns:a16="http://schemas.microsoft.com/office/drawing/2014/main" id="{2EFEC86A-2B62-4D2C-BF31-7589C28E4019}"/>
              </a:ext>
            </a:extLst>
          </p:cNvPr>
          <p:cNvGrpSpPr/>
          <p:nvPr>
            <p:custDataLst>
              <p:tags r:id="rId27"/>
            </p:custDataLst>
          </p:nvPr>
        </p:nvGrpSpPr>
        <p:grpSpPr>
          <a:xfrm>
            <a:off x="3988594" y="1795463"/>
            <a:ext cx="2269671" cy="1215717"/>
            <a:chOff x="1016000" y="1016000"/>
            <a:chExt cx="3026228" cy="1620957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DAB94EB-B930-4B02-A474-24CF5A8D3757}"/>
                </a:ext>
              </a:extLst>
            </p:cNvPr>
            <p:cNvSpPr txBox="1"/>
            <p:nvPr/>
          </p:nvSpPr>
          <p:spPr>
            <a:xfrm>
              <a:off x="1016000" y="1016000"/>
              <a:ext cx="2645228" cy="162095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txBody>
            <a:bodyPr vert="horz" wrap="square" lIns="182880" tIns="182880" rIns="182880" bIns="18288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82880" lvl="1" indent="-18288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"/>
                <a:defRPr lang="en-US" sz="1600" dirty="0"/>
              </a:lvl2pPr>
              <a:lvl3pPr marL="365760" lvl="2" indent="-18288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‒"/>
                <a:defRPr lang="en-US" sz="1600" dirty="0"/>
              </a:lvl3pPr>
              <a:lvl4pPr marL="548640" lvl="3" indent="-18288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31520" lvl="4" indent="-18288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  <a:spcAft>
                  <a:spcPts val="300"/>
                </a:spcAft>
                <a:buClr>
                  <a:schemeClr val="tx2"/>
                </a:buClr>
              </a:pPr>
              <a:r>
                <a:rPr lang="de-DE" sz="1050" b="1">
                  <a:solidFill>
                    <a:schemeClr val="tx2"/>
                  </a:solidFill>
                </a:rPr>
                <a:t>Callout title</a:t>
              </a:r>
            </a:p>
            <a:p>
              <a:pPr>
                <a:spcBef>
                  <a:spcPts val="0"/>
                </a:spcBef>
                <a:spcAft>
                  <a:spcPts val="450"/>
                </a:spcAft>
                <a:buClr>
                  <a:schemeClr val="tx2"/>
                </a:buClr>
              </a:pPr>
              <a:r>
                <a:rPr lang="en-US" sz="1050">
                  <a:solidFill>
                    <a:schemeClr val="tx2"/>
                  </a:solidFill>
                </a:rPr>
                <a:t>Supporting text goes here. Box will automatically adjust to content, adjust type size as needed.</a:t>
              </a:r>
              <a:endParaRPr lang="de-DE" sz="1050" dirty="0">
                <a:solidFill>
                  <a:schemeClr val="tx2"/>
                </a:solidFill>
              </a:endParaRPr>
            </a:p>
          </p:txBody>
        </p: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EE72BDA0-4172-455B-BD27-FC1026DC84A7}"/>
                </a:ext>
              </a:extLst>
            </p:cNvPr>
            <p:cNvCxnSpPr>
              <a:cxnSpLocks/>
              <a:stCxn id="156" idx="3"/>
            </p:cNvCxnSpPr>
            <p:nvPr/>
          </p:nvCxnSpPr>
          <p:spPr>
            <a:xfrm>
              <a:off x="3661228" y="1764923"/>
              <a:ext cx="381000" cy="0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SplitFlowOF" hidden="1">
            <a:extLst>
              <a:ext uri="{FF2B5EF4-FFF2-40B4-BE49-F238E27FC236}">
                <a16:creationId xmlns:a16="http://schemas.microsoft.com/office/drawing/2014/main" id="{1551957B-CE96-494E-8727-1B398643703D}"/>
              </a:ext>
            </a:extLst>
          </p:cNvPr>
          <p:cNvGrpSpPr/>
          <p:nvPr>
            <p:custDataLst>
              <p:tags r:id="rId28"/>
            </p:custDataLst>
          </p:nvPr>
        </p:nvGrpSpPr>
        <p:grpSpPr>
          <a:xfrm>
            <a:off x="3988594" y="3033713"/>
            <a:ext cx="1371601" cy="685800"/>
            <a:chOff x="114299" y="1270000"/>
            <a:chExt cx="1828801" cy="914400"/>
          </a:xfrm>
          <a:solidFill>
            <a:schemeClr val="accent1"/>
          </a:solidFill>
        </p:grpSpPr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3FEA654-9F89-4CE6-821B-9ABC190D4A9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225"/>
                </a:spcBef>
                <a:spcAft>
                  <a:spcPts val="225"/>
                </a:spcAft>
              </a:pPr>
              <a:endParaRPr lang="de-DE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FDD80745-2F68-48EB-8CDC-67DC6D49E27B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177800" y="1327150"/>
              <a:ext cx="1600708" cy="342900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82880" lvl="1" indent="-18288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"/>
                <a:defRPr lang="en-US" sz="1600" dirty="0"/>
              </a:lvl2pPr>
              <a:lvl3pPr marL="365760" lvl="2" indent="-18288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‒"/>
                <a:defRPr lang="en-US" sz="1600" dirty="0"/>
              </a:lvl3pPr>
              <a:lvl4pPr marL="548640" lvl="3" indent="-18288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31520" lvl="4" indent="-18288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de-DE" sz="1200" b="1">
                  <a:solidFill>
                    <a:schemeClr val="tx2"/>
                  </a:solidFill>
                </a:rPr>
                <a:t>Text</a:t>
              </a:r>
              <a:endParaRPr lang="de-DE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EB017A3-FBAD-4481-92A1-1A86A9CEFB4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4299" y="1727200"/>
              <a:ext cx="996697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980237 w 1664208"/>
                <a:gd name="connsiteY0" fmla="*/ 0 h 457200"/>
                <a:gd name="connsiteX1" fmla="*/ 1664208 w 1664208"/>
                <a:gd name="connsiteY1" fmla="*/ 457200 h 457200"/>
                <a:gd name="connsiteX2" fmla="*/ 0 w 1664208"/>
                <a:gd name="connsiteY2" fmla="*/ 457200 h 457200"/>
                <a:gd name="connsiteX3" fmla="*/ 0 w 1664208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96696 w 996696"/>
                <a:gd name="connsiteY0" fmla="*/ 0 h 457200"/>
                <a:gd name="connsiteX1" fmla="*/ 84856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6 w 996696"/>
                <a:gd name="connsiteY0" fmla="*/ 0 h 457200"/>
                <a:gd name="connsiteX1" fmla="*/ 83210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7" h="457200">
                  <a:moveTo>
                    <a:pt x="996697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225"/>
                </a:spcBef>
                <a:spcAft>
                  <a:spcPts val="225"/>
                </a:spcAft>
              </a:pPr>
              <a:endParaRPr lang="de-DE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DD6CCB5C-E741-4E78-8CCC-D5973820E180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177800" y="1784350"/>
              <a:ext cx="768604" cy="342900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82880" lvl="1" indent="-18288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"/>
                <a:defRPr lang="en-US" sz="1600" dirty="0"/>
              </a:lvl2pPr>
              <a:lvl3pPr marL="365760" lvl="2" indent="-18288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‒"/>
                <a:defRPr lang="en-US" sz="1600" dirty="0"/>
              </a:lvl3pPr>
              <a:lvl4pPr marL="548640" lvl="3" indent="-18288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31520" lvl="4" indent="-18288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de-DE" sz="1200" b="1">
                  <a:solidFill>
                    <a:schemeClr val="tx2"/>
                  </a:solidFill>
                </a:rPr>
                <a:t>Text</a:t>
              </a:r>
              <a:endParaRPr lang="de-DE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FD2A31A-96CC-4FE9-9B35-6BD639625B1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46404" y="1727200"/>
              <a:ext cx="996696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848563 w 1828800"/>
                <a:gd name="connsiteY2" fmla="*/ 457200 h 457200"/>
                <a:gd name="connsiteX3" fmla="*/ 0 w 1828800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15645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48133 w 996696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64592 w 996696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6" h="457200">
                  <a:moveTo>
                    <a:pt x="996696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64592" y="0"/>
                  </a:lnTo>
                  <a:close/>
                </a:path>
              </a:pathLst>
            </a:custGeom>
            <a:grpFill/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225"/>
                </a:spcBef>
                <a:spcAft>
                  <a:spcPts val="225"/>
                </a:spcAft>
              </a:pPr>
              <a:endParaRPr lang="de-DE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F3211BCF-9705-4033-AC82-988775179F76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1149096" y="1784350"/>
              <a:ext cx="629412" cy="342900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82880" lvl="1" indent="-18288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"/>
                <a:defRPr lang="en-US" sz="1600" dirty="0"/>
              </a:lvl2pPr>
              <a:lvl3pPr marL="365760" lvl="2" indent="-18288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‒"/>
                <a:defRPr lang="en-US" sz="1600" dirty="0"/>
              </a:lvl3pPr>
              <a:lvl4pPr marL="548640" lvl="3" indent="-18288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31520" lvl="4" indent="-18288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de-DE" sz="1200" b="1">
                  <a:solidFill>
                    <a:schemeClr val="tx2"/>
                  </a:solidFill>
                </a:rPr>
                <a:t>Text</a:t>
              </a:r>
              <a:endParaRPr lang="de-DE" sz="12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07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9" r:id="rId19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ru-RU" sz="1875" b="0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37160" indent="-13716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accent1"/>
        </a:buClr>
        <a:buSzPct val="10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-13716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accent1"/>
        </a:buClr>
        <a:buSzPct val="10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11480" indent="-13716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13716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accent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B86FDFF-B1D5-46D2-8C65-B60412ED4D95}"/>
              </a:ext>
            </a:extLst>
          </p:cNvPr>
          <p:cNvGrpSpPr/>
          <p:nvPr/>
        </p:nvGrpSpPr>
        <p:grpSpPr>
          <a:xfrm>
            <a:off x="-998220" y="-1997089"/>
            <a:ext cx="10148603" cy="7183456"/>
            <a:chOff x="-998220" y="-1997089"/>
            <a:chExt cx="10148603" cy="718345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9144000" cy="5143500"/>
            </a:xfrm>
            <a:prstGeom prst="rect">
              <a:avLst/>
            </a:prstGeom>
          </p:spPr>
        </p:pic>
        <p:sp>
          <p:nvSpPr>
            <p:cNvPr id="14" name="Google Shape;14;p5"/>
            <p:cNvSpPr/>
            <p:nvPr/>
          </p:nvSpPr>
          <p:spPr>
            <a:xfrm>
              <a:off x="4490483" y="6"/>
              <a:ext cx="4659900" cy="5143499"/>
            </a:xfrm>
            <a:prstGeom prst="rect">
              <a:avLst/>
            </a:prstGeom>
            <a:solidFill>
              <a:schemeClr val="tx2">
                <a:alpha val="61000"/>
              </a:schemeClr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 dirty="0">
                <a:ea typeface="+mn-ea"/>
              </a:endParaRPr>
            </a:p>
          </p:txBody>
        </p:sp>
        <p:sp>
          <p:nvSpPr>
            <p:cNvPr id="15" name="Google Shape;15;p5"/>
            <p:cNvSpPr/>
            <p:nvPr/>
          </p:nvSpPr>
          <p:spPr>
            <a:xfrm>
              <a:off x="4574808" y="1373680"/>
              <a:ext cx="4503045" cy="1404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lnSpc>
                  <a:spcPct val="114000"/>
                </a:lnSpc>
                <a:spcBef>
                  <a:spcPct val="0"/>
                </a:spcBef>
              </a:pPr>
              <a:r>
                <a:rPr lang="ru-RU" sz="2000" dirty="0">
                  <a:solidFill>
                    <a:prstClr val="white"/>
                  </a:solidFill>
                  <a:latin typeface="Ubuntu"/>
                  <a:ea typeface="Ubuntu"/>
                  <a:cs typeface="Ubuntu"/>
                </a:rPr>
                <a:t>Отчет о деятельности </a:t>
              </a:r>
              <a:endParaRPr lang="en-US" sz="2000" dirty="0">
                <a:solidFill>
                  <a:prstClr val="white"/>
                </a:solidFill>
                <a:latin typeface="Ubuntu"/>
                <a:ea typeface="Ubuntu"/>
                <a:cs typeface="Ubuntu"/>
              </a:endParaRPr>
            </a:p>
            <a:p>
              <a:pPr>
                <a:lnSpc>
                  <a:spcPct val="114000"/>
                </a:lnSpc>
                <a:spcBef>
                  <a:spcPct val="0"/>
                </a:spcBef>
              </a:pPr>
              <a:r>
                <a:rPr lang="ru-RU" altLang="ru-RU" sz="2000" dirty="0">
                  <a:solidFill>
                    <a:prstClr val="white"/>
                  </a:solidFill>
                  <a:latin typeface="Ubuntu"/>
                  <a:ea typeface="Ubuntu"/>
                  <a:cs typeface="Ubuntu"/>
                </a:rPr>
                <a:t>ТОО «</a:t>
              </a:r>
              <a:r>
                <a:rPr lang="ru-RU" sz="2000" dirty="0">
                  <a:solidFill>
                    <a:prstClr val="white"/>
                  </a:solidFill>
                  <a:latin typeface="Ubuntu"/>
                  <a:ea typeface="Ubuntu"/>
                  <a:cs typeface="Ubuntu"/>
                </a:rPr>
                <a:t>Газопровод Бейнеу-Шымкент</a:t>
              </a:r>
              <a:r>
                <a:rPr lang="ru-RU" altLang="ru-RU" sz="2000" dirty="0">
                  <a:solidFill>
                    <a:prstClr val="white"/>
                  </a:solidFill>
                  <a:latin typeface="Ubuntu"/>
                  <a:ea typeface="Ubuntu"/>
                  <a:cs typeface="Ubuntu"/>
                </a:rPr>
                <a:t>» </a:t>
              </a:r>
            </a:p>
            <a:p>
              <a:pPr>
                <a:lnSpc>
                  <a:spcPct val="114000"/>
                </a:lnSpc>
                <a:spcBef>
                  <a:spcPct val="0"/>
                </a:spcBef>
              </a:pPr>
              <a:r>
                <a:rPr lang="ru-RU" sz="2000" dirty="0">
                  <a:solidFill>
                    <a:prstClr val="white"/>
                  </a:solidFill>
                  <a:latin typeface="Ubuntu"/>
                  <a:ea typeface="Ubuntu"/>
                  <a:cs typeface="Ubuntu"/>
                </a:rPr>
                <a:t>по транспортировке товарного газа </a:t>
              </a:r>
              <a:endParaRPr lang="en-US" sz="2000" dirty="0">
                <a:solidFill>
                  <a:prstClr val="white"/>
                </a:solidFill>
                <a:latin typeface="Ubuntu"/>
                <a:ea typeface="Ubuntu"/>
                <a:cs typeface="Ubuntu"/>
              </a:endParaRPr>
            </a:p>
            <a:p>
              <a:pPr>
                <a:lnSpc>
                  <a:spcPct val="114000"/>
                </a:lnSpc>
                <a:spcBef>
                  <a:spcPct val="0"/>
                </a:spcBef>
              </a:pPr>
              <a:r>
                <a:rPr lang="ru-RU" sz="2000" dirty="0">
                  <a:solidFill>
                    <a:prstClr val="white"/>
                  </a:solidFill>
                  <a:latin typeface="Ubuntu"/>
                  <a:ea typeface="Ubuntu"/>
                  <a:cs typeface="Ubuntu"/>
                </a:rPr>
                <a:t>по магистральному газопроводу за </a:t>
              </a:r>
            </a:p>
            <a:p>
              <a:pPr>
                <a:lnSpc>
                  <a:spcPct val="114000"/>
                </a:lnSpc>
                <a:spcBef>
                  <a:spcPct val="0"/>
                </a:spcBef>
              </a:pPr>
              <a:r>
                <a:rPr lang="ru-RU" sz="2000" dirty="0">
                  <a:solidFill>
                    <a:prstClr val="white"/>
                  </a:solidFill>
                  <a:latin typeface="Ubuntu"/>
                  <a:ea typeface="Ubuntu"/>
                  <a:cs typeface="Ubuntu"/>
                </a:rPr>
                <a:t>20</a:t>
              </a:r>
              <a:r>
                <a:rPr lang="en-US" sz="2000" dirty="0" smtClean="0">
                  <a:solidFill>
                    <a:prstClr val="white"/>
                  </a:solidFill>
                  <a:latin typeface="Ubuntu"/>
                  <a:ea typeface="Ubuntu"/>
                  <a:cs typeface="Ubuntu"/>
                </a:rPr>
                <a:t>2</a:t>
              </a:r>
              <a:r>
                <a:rPr lang="en-US" sz="2000" dirty="0">
                  <a:solidFill>
                    <a:prstClr val="white"/>
                  </a:solidFill>
                  <a:latin typeface="Ubuntu"/>
                  <a:ea typeface="Ubuntu"/>
                  <a:cs typeface="Ubuntu"/>
                </a:rPr>
                <a:t>4</a:t>
              </a:r>
              <a:r>
                <a:rPr lang="en-US" sz="2000" dirty="0" smtClean="0">
                  <a:solidFill>
                    <a:prstClr val="white"/>
                  </a:solidFill>
                  <a:latin typeface="Ubuntu"/>
                  <a:ea typeface="Ubuntu"/>
                  <a:cs typeface="Ubuntu"/>
                </a:rPr>
                <a:t> </a:t>
              </a:r>
              <a:r>
                <a:rPr lang="ru-RU" sz="2000" dirty="0">
                  <a:solidFill>
                    <a:prstClr val="white"/>
                  </a:solidFill>
                  <a:latin typeface="Ubuntu"/>
                  <a:ea typeface="Ubuntu"/>
                  <a:cs typeface="Ubuntu"/>
                </a:rPr>
                <a:t>год</a:t>
              </a:r>
              <a:endParaRPr lang="en-US" altLang="ru-RU" sz="2000" dirty="0">
                <a:solidFill>
                  <a:prstClr val="white"/>
                </a:solidFill>
                <a:latin typeface="Ubuntu"/>
                <a:ea typeface="Ubuntu"/>
                <a:cs typeface="Ubuntu"/>
              </a:endParaRPr>
            </a:p>
          </p:txBody>
        </p:sp>
        <p:sp>
          <p:nvSpPr>
            <p:cNvPr id="16" name="Google Shape;16;p5"/>
            <p:cNvSpPr/>
            <p:nvPr/>
          </p:nvSpPr>
          <p:spPr>
            <a:xfrm>
              <a:off x="4572000" y="2970231"/>
              <a:ext cx="4298240" cy="27242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914378">
                <a:buClr>
                  <a:prstClr val="white"/>
                </a:buClr>
                <a:buSzPts val="1100"/>
              </a:pPr>
              <a:r>
                <a:rPr lang="ru" sz="1600" b="1" dirty="0">
                  <a:solidFill>
                    <a:srgbClr val="44546A"/>
                  </a:solidFill>
                  <a:latin typeface="Ubuntu"/>
                  <a:ea typeface="Ubuntu"/>
                  <a:cs typeface="Ubuntu"/>
                  <a:sym typeface="Ubuntu"/>
                </a:rPr>
                <a:t>ТОО «ГАЗОПРОВОД-БЕЙНЕУ-ШЫМКЕНТ</a:t>
              </a:r>
              <a:endParaRPr sz="800" b="1" dirty="0">
                <a:solidFill>
                  <a:srgbClr val="44546A"/>
                </a:solidFill>
                <a:ea typeface="+mn-ea"/>
              </a:endParaRPr>
            </a:p>
          </p:txBody>
        </p:sp>
        <p:sp>
          <p:nvSpPr>
            <p:cNvPr id="21" name="Google Shape;21;p5"/>
            <p:cNvSpPr/>
            <p:nvPr/>
          </p:nvSpPr>
          <p:spPr>
            <a:xfrm>
              <a:off x="4683173" y="4737766"/>
              <a:ext cx="1870881" cy="172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914378">
                <a:buClr>
                  <a:prstClr val="white"/>
                </a:buClr>
                <a:buSzPts val="1100"/>
              </a:pPr>
              <a:r>
                <a:rPr lang="ru" sz="1100" dirty="0" smtClean="0">
                  <a:solidFill>
                    <a:prstClr val="white"/>
                  </a:solidFill>
                  <a:latin typeface="Ubuntu"/>
                  <a:ea typeface="Ubuntu"/>
                  <a:cs typeface="Ubuntu"/>
                  <a:sym typeface="Ubuntu"/>
                </a:rPr>
                <a:t>А</a:t>
              </a:r>
              <a:r>
                <a:rPr lang="ru" sz="1100" dirty="0">
                  <a:solidFill>
                    <a:prstClr val="white"/>
                  </a:solidFill>
                  <a:latin typeface="Ubuntu"/>
                  <a:ea typeface="Ubuntu"/>
                  <a:cs typeface="Ubuntu"/>
                  <a:sym typeface="Ubuntu"/>
                </a:rPr>
                <a:t>ЛМАТЫ</a:t>
              </a:r>
              <a:r>
                <a:rPr lang="ru" sz="1100" dirty="0" smtClean="0">
                  <a:solidFill>
                    <a:prstClr val="white"/>
                  </a:solidFill>
                  <a:latin typeface="Ubuntu"/>
                  <a:ea typeface="Ubuntu"/>
                  <a:cs typeface="Ubuntu"/>
                  <a:sym typeface="Ubuntu"/>
                </a:rPr>
                <a:t>, апрель </a:t>
              </a:r>
              <a:r>
                <a:rPr lang="ru" sz="1100" dirty="0">
                  <a:solidFill>
                    <a:prstClr val="white"/>
                  </a:solidFill>
                  <a:latin typeface="Ubuntu"/>
                  <a:ea typeface="Ubuntu"/>
                  <a:cs typeface="Ubuntu"/>
                  <a:sym typeface="Ubuntu"/>
                </a:rPr>
                <a:t>- </a:t>
              </a:r>
              <a:r>
                <a:rPr lang="ru" sz="1100" dirty="0" smtClean="0">
                  <a:solidFill>
                    <a:prstClr val="white"/>
                  </a:solidFill>
                  <a:latin typeface="Ubuntu"/>
                  <a:ea typeface="Ubuntu"/>
                  <a:cs typeface="Ubuntu"/>
                  <a:sym typeface="Ubuntu"/>
                </a:rPr>
                <a:t>202</a:t>
              </a:r>
              <a:r>
                <a:rPr lang="en-US" sz="1100" dirty="0" smtClean="0">
                  <a:solidFill>
                    <a:prstClr val="white"/>
                  </a:solidFill>
                  <a:latin typeface="Ubuntu"/>
                  <a:ea typeface="Ubuntu"/>
                  <a:cs typeface="Ubuntu"/>
                  <a:sym typeface="Ubuntu"/>
                </a:rPr>
                <a:t>5 </a:t>
              </a:r>
              <a:r>
                <a:rPr lang="ru-RU" sz="1100" dirty="0">
                  <a:solidFill>
                    <a:prstClr val="white"/>
                  </a:solidFill>
                  <a:latin typeface="Ubuntu"/>
                  <a:ea typeface="Ubuntu"/>
                  <a:cs typeface="Ubuntu"/>
                  <a:sym typeface="Ubuntu"/>
                </a:rPr>
                <a:t>год</a:t>
              </a:r>
              <a:endParaRPr sz="1100" dirty="0">
                <a:solidFill>
                  <a:prstClr val="white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3" name="Google Shape;20;p5"/>
            <p:cNvSpPr/>
            <p:nvPr/>
          </p:nvSpPr>
          <p:spPr>
            <a:xfrm>
              <a:off x="4486275" y="5000675"/>
              <a:ext cx="4657727" cy="142831"/>
            </a:xfrm>
            <a:prstGeom prst="rect">
              <a:avLst/>
            </a:prstGeom>
            <a:solidFill>
              <a:srgbClr val="1AA4BE"/>
            </a:solidFill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9051" tIns="19051" rIns="19051" bIns="19051" anchor="ctr" anchorCtr="0">
              <a:noAutofit/>
            </a:bodyPr>
            <a:lstStyle/>
            <a:p>
              <a:pPr algn="ctr" defTabSz="914378">
                <a:buClr>
                  <a:srgbClr val="323C40"/>
                </a:buClr>
                <a:buSzPts val="2100"/>
              </a:pPr>
              <a:endParaRPr sz="2100" dirty="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4" name="Google Shape;14;p5"/>
            <p:cNvSpPr/>
            <p:nvPr/>
          </p:nvSpPr>
          <p:spPr>
            <a:xfrm>
              <a:off x="1" y="-9520"/>
              <a:ext cx="4490688" cy="5195887"/>
            </a:xfrm>
            <a:prstGeom prst="rect">
              <a:avLst/>
            </a:prstGeom>
            <a:solidFill>
              <a:schemeClr val="bg1">
                <a:lumMod val="75000"/>
                <a:alpha val="25000"/>
              </a:schemeClr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 dirty="0">
                <a:ea typeface="+mn-ea"/>
              </a:endParaRPr>
            </a:p>
          </p:txBody>
        </p:sp>
        <p:sp>
          <p:nvSpPr>
            <p:cNvPr id="20" name="Google Shape;20;p5"/>
            <p:cNvSpPr/>
            <p:nvPr/>
          </p:nvSpPr>
          <p:spPr>
            <a:xfrm>
              <a:off x="1" y="4995865"/>
              <a:ext cx="4486275" cy="152356"/>
            </a:xfrm>
            <a:prstGeom prst="rect">
              <a:avLst/>
            </a:prstGeom>
            <a:solidFill>
              <a:srgbClr val="1B76A9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9051" tIns="19051" rIns="19051" bIns="19051" anchor="ctr" anchorCtr="0">
              <a:noAutofit/>
            </a:bodyPr>
            <a:lstStyle/>
            <a:p>
              <a:pPr algn="ctr" defTabSz="914378">
                <a:buClr>
                  <a:srgbClr val="323C40"/>
                </a:buClr>
                <a:buSzPts val="2100"/>
              </a:pPr>
              <a:endParaRPr sz="2100" dirty="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5" name="Freeform: Shape 6">
              <a:extLst>
                <a:ext uri="{FF2B5EF4-FFF2-40B4-BE49-F238E27FC236}">
                  <a16:creationId xmlns:a16="http://schemas.microsoft.com/office/drawing/2014/main" id="{49F12BA9-672F-E04B-9161-9507DA0A282E}"/>
                </a:ext>
              </a:extLst>
            </p:cNvPr>
            <p:cNvSpPr/>
            <p:nvPr/>
          </p:nvSpPr>
          <p:spPr>
            <a:xfrm rot="10800000" flipH="1">
              <a:off x="4700484" y="1427918"/>
              <a:ext cx="3897695" cy="3529891"/>
            </a:xfrm>
            <a:custGeom>
              <a:avLst/>
              <a:gdLst>
                <a:gd name="connsiteX0" fmla="*/ 0 w 1575441"/>
                <a:gd name="connsiteY0" fmla="*/ 1524265 h 1524265"/>
                <a:gd name="connsiteX1" fmla="*/ 1575441 w 1575441"/>
                <a:gd name="connsiteY1" fmla="*/ 0 h 1524265"/>
                <a:gd name="connsiteX2" fmla="*/ 919112 w 1575441"/>
                <a:gd name="connsiteY2" fmla="*/ 0 h 1524265"/>
                <a:gd name="connsiteX3" fmla="*/ 0 w 1575441"/>
                <a:gd name="connsiteY3" fmla="*/ 889256 h 152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5441" h="1524265">
                  <a:moveTo>
                    <a:pt x="0" y="1524265"/>
                  </a:moveTo>
                  <a:lnTo>
                    <a:pt x="1575441" y="0"/>
                  </a:lnTo>
                  <a:lnTo>
                    <a:pt x="919112" y="0"/>
                  </a:lnTo>
                  <a:lnTo>
                    <a:pt x="0" y="88925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4000">
                  <a:srgbClr val="FDFDFD">
                    <a:alpha val="2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783">
                <a:buClrTx/>
              </a:pPr>
              <a:endParaRPr lang="en-US" sz="1351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49F12BA9-672F-E04B-9161-9507DA0A282E}"/>
                </a:ext>
              </a:extLst>
            </p:cNvPr>
            <p:cNvSpPr/>
            <p:nvPr/>
          </p:nvSpPr>
          <p:spPr>
            <a:xfrm rot="10800000" flipH="1">
              <a:off x="5246306" y="417057"/>
              <a:ext cx="3897695" cy="3529891"/>
            </a:xfrm>
            <a:custGeom>
              <a:avLst/>
              <a:gdLst>
                <a:gd name="connsiteX0" fmla="*/ 0 w 1575441"/>
                <a:gd name="connsiteY0" fmla="*/ 1524265 h 1524265"/>
                <a:gd name="connsiteX1" fmla="*/ 1575441 w 1575441"/>
                <a:gd name="connsiteY1" fmla="*/ 0 h 1524265"/>
                <a:gd name="connsiteX2" fmla="*/ 919112 w 1575441"/>
                <a:gd name="connsiteY2" fmla="*/ 0 h 1524265"/>
                <a:gd name="connsiteX3" fmla="*/ 0 w 1575441"/>
                <a:gd name="connsiteY3" fmla="*/ 889256 h 152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5441" h="1524265">
                  <a:moveTo>
                    <a:pt x="0" y="1524265"/>
                  </a:moveTo>
                  <a:lnTo>
                    <a:pt x="1575441" y="0"/>
                  </a:lnTo>
                  <a:lnTo>
                    <a:pt x="919112" y="0"/>
                  </a:lnTo>
                  <a:lnTo>
                    <a:pt x="0" y="88925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4000">
                  <a:srgbClr val="FDFDFD">
                    <a:alpha val="2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783">
                <a:buClrTx/>
              </a:pPr>
              <a:endParaRPr lang="en-US" sz="1351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Freeform: Shape 6">
              <a:extLst>
                <a:ext uri="{FF2B5EF4-FFF2-40B4-BE49-F238E27FC236}">
                  <a16:creationId xmlns:a16="http://schemas.microsoft.com/office/drawing/2014/main" id="{49F12BA9-672F-E04B-9161-9507DA0A282E}"/>
                </a:ext>
              </a:extLst>
            </p:cNvPr>
            <p:cNvSpPr/>
            <p:nvPr/>
          </p:nvSpPr>
          <p:spPr>
            <a:xfrm rot="10800000" flipH="1">
              <a:off x="5246306" y="-1251723"/>
              <a:ext cx="3897694" cy="3529890"/>
            </a:xfrm>
            <a:custGeom>
              <a:avLst/>
              <a:gdLst>
                <a:gd name="connsiteX0" fmla="*/ 0 w 1575441"/>
                <a:gd name="connsiteY0" fmla="*/ 1524265 h 1524265"/>
                <a:gd name="connsiteX1" fmla="*/ 1575441 w 1575441"/>
                <a:gd name="connsiteY1" fmla="*/ 0 h 1524265"/>
                <a:gd name="connsiteX2" fmla="*/ 919112 w 1575441"/>
                <a:gd name="connsiteY2" fmla="*/ 0 h 1524265"/>
                <a:gd name="connsiteX3" fmla="*/ 0 w 1575441"/>
                <a:gd name="connsiteY3" fmla="*/ 889256 h 152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5441" h="1524265">
                  <a:moveTo>
                    <a:pt x="0" y="1524265"/>
                  </a:moveTo>
                  <a:lnTo>
                    <a:pt x="1575441" y="0"/>
                  </a:lnTo>
                  <a:lnTo>
                    <a:pt x="919112" y="0"/>
                  </a:lnTo>
                  <a:lnTo>
                    <a:pt x="0" y="88925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4000">
                  <a:srgbClr val="FDFDFD">
                    <a:alpha val="2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783">
                <a:buClrTx/>
              </a:pPr>
              <a:endParaRPr lang="en-US" sz="1351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Freeform: Shape 6">
              <a:extLst>
                <a:ext uri="{FF2B5EF4-FFF2-40B4-BE49-F238E27FC236}">
                  <a16:creationId xmlns:a16="http://schemas.microsoft.com/office/drawing/2014/main" id="{49F12BA9-672F-E04B-9161-9507DA0A282E}"/>
                </a:ext>
              </a:extLst>
            </p:cNvPr>
            <p:cNvSpPr/>
            <p:nvPr/>
          </p:nvSpPr>
          <p:spPr>
            <a:xfrm rot="10800000" flipH="1">
              <a:off x="-998220" y="579119"/>
              <a:ext cx="5497895" cy="4410815"/>
            </a:xfrm>
            <a:custGeom>
              <a:avLst/>
              <a:gdLst>
                <a:gd name="connsiteX0" fmla="*/ 0 w 1575441"/>
                <a:gd name="connsiteY0" fmla="*/ 1524265 h 1524265"/>
                <a:gd name="connsiteX1" fmla="*/ 1575441 w 1575441"/>
                <a:gd name="connsiteY1" fmla="*/ 0 h 1524265"/>
                <a:gd name="connsiteX2" fmla="*/ 919112 w 1575441"/>
                <a:gd name="connsiteY2" fmla="*/ 0 h 1524265"/>
                <a:gd name="connsiteX3" fmla="*/ 0 w 1575441"/>
                <a:gd name="connsiteY3" fmla="*/ 889256 h 152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5441" h="1524265">
                  <a:moveTo>
                    <a:pt x="0" y="1524265"/>
                  </a:moveTo>
                  <a:lnTo>
                    <a:pt x="1575441" y="0"/>
                  </a:lnTo>
                  <a:lnTo>
                    <a:pt x="919112" y="0"/>
                  </a:lnTo>
                  <a:lnTo>
                    <a:pt x="0" y="88925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4000">
                  <a:srgbClr val="FDFDFD">
                    <a:alpha val="2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783">
                <a:buClrTx/>
              </a:pPr>
              <a:endParaRPr lang="en-US" sz="1351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Shape 209"/>
            <p:cNvSpPr/>
            <p:nvPr/>
          </p:nvSpPr>
          <p:spPr>
            <a:xfrm>
              <a:off x="0" y="4122421"/>
              <a:ext cx="1249680" cy="917096"/>
            </a:xfrm>
            <a:prstGeom prst="rtTriangle">
              <a:avLst/>
            </a:prstGeom>
            <a:solidFill>
              <a:srgbClr val="343C66">
                <a:alpha val="21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 dirty="0">
                <a:ea typeface="+mn-ea"/>
              </a:endParaRPr>
            </a:p>
          </p:txBody>
        </p:sp>
        <p:sp>
          <p:nvSpPr>
            <p:cNvPr id="26" name="Freeform: Shape 6">
              <a:extLst>
                <a:ext uri="{FF2B5EF4-FFF2-40B4-BE49-F238E27FC236}">
                  <a16:creationId xmlns:a16="http://schemas.microsoft.com/office/drawing/2014/main" id="{49F12BA9-672F-E04B-9161-9507DA0A282E}"/>
                </a:ext>
              </a:extLst>
            </p:cNvPr>
            <p:cNvSpPr/>
            <p:nvPr/>
          </p:nvSpPr>
          <p:spPr>
            <a:xfrm rot="10800000" flipH="1">
              <a:off x="-972280" y="-1997089"/>
              <a:ext cx="5497895" cy="4410815"/>
            </a:xfrm>
            <a:custGeom>
              <a:avLst/>
              <a:gdLst>
                <a:gd name="connsiteX0" fmla="*/ 0 w 1575441"/>
                <a:gd name="connsiteY0" fmla="*/ 1524265 h 1524265"/>
                <a:gd name="connsiteX1" fmla="*/ 1575441 w 1575441"/>
                <a:gd name="connsiteY1" fmla="*/ 0 h 1524265"/>
                <a:gd name="connsiteX2" fmla="*/ 919112 w 1575441"/>
                <a:gd name="connsiteY2" fmla="*/ 0 h 1524265"/>
                <a:gd name="connsiteX3" fmla="*/ 0 w 1575441"/>
                <a:gd name="connsiteY3" fmla="*/ 889256 h 152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5441" h="1524265">
                  <a:moveTo>
                    <a:pt x="0" y="1524265"/>
                  </a:moveTo>
                  <a:lnTo>
                    <a:pt x="1575441" y="0"/>
                  </a:lnTo>
                  <a:lnTo>
                    <a:pt x="919112" y="0"/>
                  </a:lnTo>
                  <a:lnTo>
                    <a:pt x="0" y="88925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4000">
                  <a:srgbClr val="FDFDFD">
                    <a:alpha val="2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783">
                <a:buClrTx/>
              </a:pPr>
              <a:endParaRPr lang="en-US" sz="1351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026" name="Picture 2" descr="Beineu Shymkent — Beineu Shymken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40" y="26507"/>
              <a:ext cx="1059010" cy="50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84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4"/>
          <p:cNvGrpSpPr/>
          <p:nvPr/>
        </p:nvGrpSpPr>
        <p:grpSpPr>
          <a:xfrm>
            <a:off x="31751" y="5027614"/>
            <a:ext cx="9112251" cy="82551"/>
            <a:chOff x="1" y="1671514"/>
            <a:chExt cx="1627092" cy="103498"/>
          </a:xfrm>
        </p:grpSpPr>
        <p:sp>
          <p:nvSpPr>
            <p:cNvPr id="118" name="Rectangle 11"/>
            <p:cNvSpPr/>
            <p:nvPr/>
          </p:nvSpPr>
          <p:spPr>
            <a:xfrm>
              <a:off x="1" y="1671514"/>
              <a:ext cx="542364" cy="103498"/>
            </a:xfrm>
            <a:prstGeom prst="rect">
              <a:avLst/>
            </a:prstGeom>
            <a:solidFill>
              <a:srgbClr val="0F6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9" name="Rectangle 12"/>
            <p:cNvSpPr/>
            <p:nvPr/>
          </p:nvSpPr>
          <p:spPr>
            <a:xfrm>
              <a:off x="542365" y="1671514"/>
              <a:ext cx="542364" cy="103498"/>
            </a:xfrm>
            <a:prstGeom prst="rect">
              <a:avLst/>
            </a:pr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0" name="Rectangle 13"/>
            <p:cNvSpPr/>
            <p:nvPr/>
          </p:nvSpPr>
          <p:spPr>
            <a:xfrm>
              <a:off x="1084729" y="1671514"/>
              <a:ext cx="542364" cy="103498"/>
            </a:xfrm>
            <a:prstGeom prst="rect">
              <a:avLst/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-1" y="101601"/>
            <a:ext cx="6060868" cy="307070"/>
          </a:xfrm>
          <a:prstGeom prst="roundRect">
            <a:avLst>
              <a:gd name="adj" fmla="val 2649"/>
            </a:avLst>
          </a:prstGeom>
          <a:solidFill>
            <a:srgbClr val="1AA4BE">
              <a:alpha val="93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6" descr="C:\Users\l.kabdugalieva\Pictures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6"/>
          <a:stretch>
            <a:fillRect/>
          </a:stretch>
        </p:blipFill>
        <p:spPr bwMode="auto">
          <a:xfrm>
            <a:off x="6927851" y="38107"/>
            <a:ext cx="2170431" cy="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233" y="103913"/>
            <a:ext cx="58576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ПОСТАТЕЙНОЕ ИСПОЛНЕНИЕ ТАРИФНОЙ СМЕТЫ ЗА 202</a:t>
            </a:r>
            <a:r>
              <a:rPr lang="en-US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6106585" y="93386"/>
            <a:ext cx="381000" cy="306219"/>
          </a:xfrm>
          <a:prstGeom prst="roundRect">
            <a:avLst>
              <a:gd name="adj" fmla="val 2649"/>
            </a:avLst>
          </a:prstGeom>
          <a:solidFill>
            <a:srgbClr val="00B0F0">
              <a:alpha val="86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09631" y="92606"/>
            <a:ext cx="4264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Ubuntu"/>
                <a:sym typeface="Ubuntu"/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"/>
            <a:ext cx="9144000" cy="5143499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16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0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397783"/>
              </p:ext>
            </p:extLst>
          </p:nvPr>
        </p:nvGraphicFramePr>
        <p:xfrm>
          <a:off x="96233" y="581249"/>
          <a:ext cx="8939394" cy="4389893"/>
        </p:xfrm>
        <a:graphic>
          <a:graphicData uri="http://schemas.openxmlformats.org/drawingml/2006/table">
            <a:tbl>
              <a:tblPr/>
              <a:tblGrid>
                <a:gridCol w="701683">
                  <a:extLst>
                    <a:ext uri="{9D8B030D-6E8A-4147-A177-3AD203B41FA5}">
                      <a16:colId xmlns:a16="http://schemas.microsoft.com/office/drawing/2014/main" val="4292952266"/>
                    </a:ext>
                  </a:extLst>
                </a:gridCol>
                <a:gridCol w="3439517">
                  <a:extLst>
                    <a:ext uri="{9D8B030D-6E8A-4147-A177-3AD203B41FA5}">
                      <a16:colId xmlns:a16="http://schemas.microsoft.com/office/drawing/2014/main" val="2301729644"/>
                    </a:ext>
                  </a:extLst>
                </a:gridCol>
                <a:gridCol w="1710488">
                  <a:extLst>
                    <a:ext uri="{9D8B030D-6E8A-4147-A177-3AD203B41FA5}">
                      <a16:colId xmlns:a16="http://schemas.microsoft.com/office/drawing/2014/main" val="2343512945"/>
                    </a:ext>
                  </a:extLst>
                </a:gridCol>
                <a:gridCol w="1615460">
                  <a:extLst>
                    <a:ext uri="{9D8B030D-6E8A-4147-A177-3AD203B41FA5}">
                      <a16:colId xmlns:a16="http://schemas.microsoft.com/office/drawing/2014/main" val="3997583790"/>
                    </a:ext>
                  </a:extLst>
                </a:gridCol>
                <a:gridCol w="1472246">
                  <a:extLst>
                    <a:ext uri="{9D8B030D-6E8A-4147-A177-3AD203B41FA5}">
                      <a16:colId xmlns:a16="http://schemas.microsoft.com/office/drawing/2014/main" val="2469079416"/>
                    </a:ext>
                  </a:extLst>
                </a:gridCol>
              </a:tblGrid>
              <a:tr h="26838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СЕБЕСТОИМОСТЬ</a:t>
                      </a: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Утверждено </a:t>
                      </a:r>
                      <a:b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202</a:t>
                      </a: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год 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Факт 202</a:t>
                      </a:r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год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Исполнение,</a:t>
                      </a:r>
                      <a:br>
                        <a:rPr lang="ru-RU" sz="8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8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98893"/>
                  </a:ext>
                </a:extLst>
              </a:tr>
              <a:tr h="39242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 "/>
                        </a:rPr>
                        <a:t>1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 "/>
                        </a:rPr>
                        <a:t>Затраты на производство товаров и предоставление услуг, всего, в </a:t>
                      </a:r>
                      <a:r>
                        <a:rPr lang="ru-RU" sz="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 "/>
                        </a:rPr>
                        <a:t>т.ч</a:t>
                      </a:r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 "/>
                        </a:rPr>
                        <a:t>.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49 </a:t>
                      </a:r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718 071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53 468 776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 "/>
                        </a:rPr>
                        <a:t>108%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 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599747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Материальные затраты, всего, в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т.ч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6 760 356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6 443 691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672681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Сырье и материалы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51 793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51 793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047246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Горюче-смазочные материалы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  4 673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9 171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773757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Газ на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СНиТП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6 703 891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6 382 728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181482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Расходы на оплату труда, всего, в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т.ч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143 948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220 130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907469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Заработная плата производственного персонала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130 139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197 763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817682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Социальный 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10 075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17 617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688948"/>
                  </a:ext>
                </a:extLst>
              </a:tr>
              <a:tr h="264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Отчисления на обязательное социальное медицинское страхование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  3 734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4 751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697100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Амортизация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27 577 473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29 413 265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214724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Прочие затраты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15 250 103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17 391 690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725663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Налоги и платежи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  1 815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229 042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12620%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276083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Техническое и сервисное обслуживание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11 838 530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13 023 443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549716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Расходы  по охране окружающей среды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183 235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183 235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986938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Расходы на охрану объектов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957 384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1 113 653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246504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Страхование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1 014 583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1 017 385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637202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Услуги связи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147 851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222 136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50755"/>
                  </a:ext>
                </a:extLst>
              </a:tr>
              <a:tr h="264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Ежемесячное обслуживание компьютерного, серверного оборудования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174 766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334 200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8635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Аренда прочих зданий и сооружений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  4 106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4 106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85565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Командировочные расходы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  3 548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8 031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23295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4.10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Услуги сторонних организаций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826 750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1 076 471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673889"/>
                  </a:ext>
                </a:extLst>
              </a:tr>
              <a:tr h="154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4.11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Затраты на авто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56 254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56 254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547934"/>
                  </a:ext>
                </a:extLst>
              </a:tr>
              <a:tr h="264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4.12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Услуги по предоставлению вспомогательного персонала (Рекрутинг)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41 283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123 735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300%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05792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60938" y="399605"/>
            <a:ext cx="8386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i="1" kern="1200" dirty="0" smtClean="0">
                <a:latin typeface="+mn-lt"/>
                <a:cs typeface="Arial" panose="020B0604020202020204" pitchFamily="34" charset="0"/>
              </a:rPr>
              <a:t>      </a:t>
            </a:r>
            <a:r>
              <a:rPr lang="ru-RU" sz="800" i="1" kern="1200" dirty="0" err="1" smtClean="0">
                <a:latin typeface="+mn-lt"/>
                <a:cs typeface="Arial" panose="020B0604020202020204" pitchFamily="34" charset="0"/>
              </a:rPr>
              <a:t>тыс.тенге</a:t>
            </a:r>
            <a:endParaRPr lang="ru-RU" sz="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03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4"/>
          <p:cNvGrpSpPr/>
          <p:nvPr/>
        </p:nvGrpSpPr>
        <p:grpSpPr>
          <a:xfrm>
            <a:off x="31751" y="5027614"/>
            <a:ext cx="9112251" cy="82551"/>
            <a:chOff x="1" y="1671514"/>
            <a:chExt cx="1627092" cy="103498"/>
          </a:xfrm>
        </p:grpSpPr>
        <p:sp>
          <p:nvSpPr>
            <p:cNvPr id="118" name="Rectangle 11"/>
            <p:cNvSpPr/>
            <p:nvPr/>
          </p:nvSpPr>
          <p:spPr>
            <a:xfrm>
              <a:off x="1" y="1671514"/>
              <a:ext cx="542364" cy="103498"/>
            </a:xfrm>
            <a:prstGeom prst="rect">
              <a:avLst/>
            </a:prstGeom>
            <a:solidFill>
              <a:srgbClr val="0F6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9" name="Rectangle 12"/>
            <p:cNvSpPr/>
            <p:nvPr/>
          </p:nvSpPr>
          <p:spPr>
            <a:xfrm>
              <a:off x="542365" y="1671514"/>
              <a:ext cx="542364" cy="103498"/>
            </a:xfrm>
            <a:prstGeom prst="rect">
              <a:avLst/>
            </a:pr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0" name="Rectangle 13"/>
            <p:cNvSpPr/>
            <p:nvPr/>
          </p:nvSpPr>
          <p:spPr>
            <a:xfrm>
              <a:off x="1084729" y="1671514"/>
              <a:ext cx="542364" cy="103498"/>
            </a:xfrm>
            <a:prstGeom prst="rect">
              <a:avLst/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-1" y="101601"/>
            <a:ext cx="6060868" cy="307070"/>
          </a:xfrm>
          <a:prstGeom prst="roundRect">
            <a:avLst>
              <a:gd name="adj" fmla="val 2649"/>
            </a:avLst>
          </a:prstGeom>
          <a:solidFill>
            <a:srgbClr val="1AA4BE">
              <a:alpha val="93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6" descr="C:\Users\l.kabdugalieva\Pictures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6"/>
          <a:stretch>
            <a:fillRect/>
          </a:stretch>
        </p:blipFill>
        <p:spPr bwMode="auto">
          <a:xfrm>
            <a:off x="6927851" y="38107"/>
            <a:ext cx="2170431" cy="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233" y="103913"/>
            <a:ext cx="58576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ПОСТАТЕЙНОЕ ИСПОЛНЕНИЕ ТАРИФНОЙ СМЕТЫ ЗА 202</a:t>
            </a:r>
            <a:r>
              <a:rPr lang="en-US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6106585" y="102452"/>
            <a:ext cx="381000" cy="306219"/>
          </a:xfrm>
          <a:prstGeom prst="roundRect">
            <a:avLst>
              <a:gd name="adj" fmla="val 2649"/>
            </a:avLst>
          </a:prstGeom>
          <a:solidFill>
            <a:srgbClr val="00B0F0">
              <a:alpha val="86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06291" y="107243"/>
            <a:ext cx="39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"/>
            <a:ext cx="9144000" cy="5143499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16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0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54030" y="418146"/>
            <a:ext cx="727020" cy="214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kern="1200" dirty="0" err="1" smtClean="0">
                <a:latin typeface="+mn-lt"/>
                <a:cs typeface="Arial" panose="020B0604020202020204" pitchFamily="34" charset="0"/>
              </a:rPr>
              <a:t>тыс.тенге</a:t>
            </a:r>
            <a:endParaRPr lang="ru-RU" sz="800" i="1" dirty="0">
              <a:latin typeface="+mn-lt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130200"/>
              </p:ext>
            </p:extLst>
          </p:nvPr>
        </p:nvGraphicFramePr>
        <p:xfrm>
          <a:off x="155573" y="581027"/>
          <a:ext cx="8880053" cy="4361494"/>
        </p:xfrm>
        <a:graphic>
          <a:graphicData uri="http://schemas.openxmlformats.org/drawingml/2006/table">
            <a:tbl>
              <a:tblPr/>
              <a:tblGrid>
                <a:gridCol w="559467">
                  <a:extLst>
                    <a:ext uri="{9D8B030D-6E8A-4147-A177-3AD203B41FA5}">
                      <a16:colId xmlns:a16="http://schemas.microsoft.com/office/drawing/2014/main" val="2204546563"/>
                    </a:ext>
                  </a:extLst>
                </a:gridCol>
                <a:gridCol w="4422572">
                  <a:extLst>
                    <a:ext uri="{9D8B030D-6E8A-4147-A177-3AD203B41FA5}">
                      <a16:colId xmlns:a16="http://schemas.microsoft.com/office/drawing/2014/main" val="1786647516"/>
                    </a:ext>
                  </a:extLst>
                </a:gridCol>
                <a:gridCol w="1673815">
                  <a:extLst>
                    <a:ext uri="{9D8B030D-6E8A-4147-A177-3AD203B41FA5}">
                      <a16:colId xmlns:a16="http://schemas.microsoft.com/office/drawing/2014/main" val="1851437549"/>
                    </a:ext>
                  </a:extLst>
                </a:gridCol>
                <a:gridCol w="1209930">
                  <a:extLst>
                    <a:ext uri="{9D8B030D-6E8A-4147-A177-3AD203B41FA5}">
                      <a16:colId xmlns:a16="http://schemas.microsoft.com/office/drawing/2014/main" val="1079015459"/>
                    </a:ext>
                  </a:extLst>
                </a:gridCol>
                <a:gridCol w="1014269">
                  <a:extLst>
                    <a:ext uri="{9D8B030D-6E8A-4147-A177-3AD203B41FA5}">
                      <a16:colId xmlns:a16="http://schemas.microsoft.com/office/drawing/2014/main" val="1311734781"/>
                    </a:ext>
                  </a:extLst>
                </a:gridCol>
              </a:tblGrid>
              <a:tr h="266605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</a:t>
                      </a: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РАСХОДЫ ПЕРИОДА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Утверждено </a:t>
                      </a:r>
                      <a:r>
                        <a:rPr lang="ru-RU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 </a:t>
                      </a: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Факт </a:t>
                      </a:r>
                      <a:r>
                        <a:rPr lang="ru-RU" sz="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</a:t>
                      </a: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Исполнение,</a:t>
                      </a:r>
                      <a:br>
                        <a:rPr lang="ru-RU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310171"/>
                  </a:ext>
                </a:extLst>
              </a:tr>
              <a:tr h="160144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Расходы периода всего, в </a:t>
                      </a:r>
                      <a:r>
                        <a:rPr lang="ru-RU" sz="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ru-RU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12 807 220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15 611 075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122%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563790"/>
                  </a:ext>
                </a:extLst>
              </a:tr>
              <a:tr h="160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Общие и административные расходы, всего: 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2 257 820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5 061 676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893679"/>
                  </a:ext>
                </a:extLst>
              </a:tr>
              <a:tr h="160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Заработная плата административного персонала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750 841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1 338 013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099705"/>
                  </a:ext>
                </a:extLst>
              </a:tr>
              <a:tr h="160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Социальный 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93 943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189 846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202%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520398"/>
                  </a:ext>
                </a:extLst>
              </a:tr>
              <a:tr h="160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Отчисления на обязательное социальное медицинское страхование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19 142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30 175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081343"/>
                  </a:ext>
                </a:extLst>
              </a:tr>
              <a:tr h="160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Налоги и платежи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  4 236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1 675 505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39554%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643149"/>
                  </a:ext>
                </a:extLst>
              </a:tr>
              <a:tr h="160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Прочие расходы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1 389 658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1 828 135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089061"/>
                  </a:ext>
                </a:extLst>
              </a:tr>
              <a:tr h="160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Горюче-смазочные материалы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13 959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20 915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894150"/>
                  </a:ext>
                </a:extLst>
              </a:tr>
              <a:tr h="160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Амортизация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701 047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747 079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95326"/>
                  </a:ext>
                </a:extLst>
              </a:tr>
              <a:tr h="160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Расходы по охране труда, техники безопасности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  4 367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4367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263699"/>
                  </a:ext>
                </a:extLst>
              </a:tr>
              <a:tr h="160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Страхование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  2 966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5 375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543149"/>
                  </a:ext>
                </a:extLst>
              </a:tr>
              <a:tr h="160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Услуги связи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  5 494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7 888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453502"/>
                  </a:ext>
                </a:extLst>
              </a:tr>
              <a:tr h="160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Ежемесячное обслуживание компьютерного, серверного оборудования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14 575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24 349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624602"/>
                  </a:ext>
                </a:extLst>
              </a:tr>
              <a:tr h="149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Продление лицензии антивирусного ПО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  1 914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8 346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436%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113797"/>
                  </a:ext>
                </a:extLst>
              </a:tr>
              <a:tr h="149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Услуги по поддержке 1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  4 912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5 801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062180"/>
                  </a:ext>
                </a:extLst>
              </a:tr>
              <a:tr h="149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Аренда офисных помещений и парковочных мест, в том числе содержание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332 290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451 030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929097"/>
                  </a:ext>
                </a:extLst>
              </a:tr>
              <a:tr h="149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5.5.10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Расходы на банковское обслуживание и почтовые переводы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  4 915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7 059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10407"/>
                  </a:ext>
                </a:extLst>
              </a:tr>
              <a:tr h="160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5.5.11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Нотариальные услуги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  1 486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1 984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612375"/>
                  </a:ext>
                </a:extLst>
              </a:tr>
              <a:tr h="160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5.5.12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Подготовка кадров и повышение квалификации персонала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  6 735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53 766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798%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438194"/>
                  </a:ext>
                </a:extLst>
              </a:tr>
              <a:tr h="160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5.5.13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Расходы на служебные командировки на территории РК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36 467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58 539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40279"/>
                  </a:ext>
                </a:extLst>
              </a:tr>
              <a:tr h="160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5.5.14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Канцелярские и типографские расходы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  1 485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8 066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638014"/>
                  </a:ext>
                </a:extLst>
              </a:tr>
              <a:tr h="160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5.5.15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Услуги сторонних организаций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11 548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11 048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989605"/>
                  </a:ext>
                </a:extLst>
              </a:tr>
              <a:tr h="149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5.5.16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Затраты на авто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17 084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32 908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7999"/>
                  </a:ext>
                </a:extLst>
              </a:tr>
              <a:tr h="149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5.5.17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Услуги по предоставлению вспомогательного персонала (Рекрутинг)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225 960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374 704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310493"/>
                  </a:ext>
                </a:extLst>
              </a:tr>
              <a:tr h="149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5.5.18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ИПБ «Параграф»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          2 454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4 909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200%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881119"/>
                  </a:ext>
                </a:extLst>
              </a:tr>
              <a:tr h="165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Расходы на вознаграждение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           10 549 399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           10 549 399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913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6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4"/>
          <p:cNvGrpSpPr/>
          <p:nvPr/>
        </p:nvGrpSpPr>
        <p:grpSpPr>
          <a:xfrm>
            <a:off x="31751" y="5027614"/>
            <a:ext cx="9112251" cy="82551"/>
            <a:chOff x="1" y="1671514"/>
            <a:chExt cx="1627092" cy="103498"/>
          </a:xfrm>
        </p:grpSpPr>
        <p:sp>
          <p:nvSpPr>
            <p:cNvPr id="118" name="Rectangle 11"/>
            <p:cNvSpPr/>
            <p:nvPr/>
          </p:nvSpPr>
          <p:spPr>
            <a:xfrm>
              <a:off x="1" y="1671514"/>
              <a:ext cx="542364" cy="103498"/>
            </a:xfrm>
            <a:prstGeom prst="rect">
              <a:avLst/>
            </a:prstGeom>
            <a:solidFill>
              <a:srgbClr val="0F6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9" name="Rectangle 12"/>
            <p:cNvSpPr/>
            <p:nvPr/>
          </p:nvSpPr>
          <p:spPr>
            <a:xfrm>
              <a:off x="542365" y="1671514"/>
              <a:ext cx="542364" cy="103498"/>
            </a:xfrm>
            <a:prstGeom prst="rect">
              <a:avLst/>
            </a:pr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0" name="Rectangle 13"/>
            <p:cNvSpPr/>
            <p:nvPr/>
          </p:nvSpPr>
          <p:spPr>
            <a:xfrm>
              <a:off x="1084729" y="1671514"/>
              <a:ext cx="542364" cy="103498"/>
            </a:xfrm>
            <a:prstGeom prst="rect">
              <a:avLst/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-1" y="101601"/>
            <a:ext cx="8245476" cy="307070"/>
          </a:xfrm>
          <a:prstGeom prst="roundRect">
            <a:avLst>
              <a:gd name="adj" fmla="val 2649"/>
            </a:avLst>
          </a:prstGeom>
          <a:solidFill>
            <a:srgbClr val="1AA4BE">
              <a:alpha val="93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96232" y="103913"/>
            <a:ext cx="7984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О ПРОВОДИМОЙ РАБОТЕ С ПОТРЕБИТЕЛЯМИ РЕГУЛИРУЕМЫХ УСЛУГ ЗА 202</a:t>
            </a:r>
            <a:r>
              <a:rPr lang="en-US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8287810" y="99279"/>
            <a:ext cx="381000" cy="306219"/>
          </a:xfrm>
          <a:prstGeom prst="roundRect">
            <a:avLst>
              <a:gd name="adj" fmla="val 2649"/>
            </a:avLst>
          </a:prstGeom>
          <a:solidFill>
            <a:srgbClr val="00B0F0">
              <a:alpha val="86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8287516" y="104070"/>
            <a:ext cx="39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"/>
            <a:ext cx="9144000" cy="5143499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16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0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215901" y="706333"/>
            <a:ext cx="8648700" cy="413316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rPr>
              <a:t>      </a:t>
            </a: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Товарищество в отчетном периоде :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</a:p>
          <a:p>
            <a:pPr marR="0" lvl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прове</a:t>
            </a:r>
            <a:r>
              <a:rPr kumimoji="1" lang="ru-RU" sz="1400" dirty="0" err="1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ло</a:t>
            </a:r>
            <a:r>
              <a:rPr kumimoji="1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слушание ежегодного отчета о своей деятельности за 202</a:t>
            </a:r>
            <a:r>
              <a:rPr kumimoji="1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3</a:t>
            </a:r>
            <a:r>
              <a:rPr kumimoji="1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год, в соответствии с пунктом 6 статьи 25 Закона РК «О естественных монополиях» и Правил осуществления деятельности субъектами естественных монополий, утвержденных Приказом Министра национальной экономики РК от 13 августа 2019 года № 73;</a:t>
            </a:r>
            <a:endParaRPr kumimoji="1" lang="en-US" sz="140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marR="0" lvl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осуществило своевременное направление в уполномоченные органы отчетов об исполнении тарифной сметы и инвестиционной программы за 202</a:t>
            </a:r>
            <a:r>
              <a:rPr kumimoji="1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3</a:t>
            </a:r>
            <a:r>
              <a:rPr kumimoji="1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год</a:t>
            </a:r>
            <a:r>
              <a:rPr kumimoji="1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;</a:t>
            </a:r>
            <a:endParaRPr kumimoji="1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R="0" lvl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снизило тариф на транспортировку товарного газа по магистральному газопроводу на 2024 годы в связи с увеличением объемов транспортировки газа в 2023 году;</a:t>
            </a:r>
            <a:endParaRPr kumimoji="1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R="0" lvl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обеспечило заданный уровень транспортировки газа для внутреннего рынка РК и для целей экспорта</a:t>
            </a:r>
            <a:r>
              <a:rPr kumimoji="1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;</a:t>
            </a:r>
            <a:endParaRPr kumimoji="1" lang="ru-RU" sz="140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marR="0" lvl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обеспечило отсутствие несчастных случаев на объектах газопровода, аварийных ситуаций, повлекших остановку производства и нанесение экологического ущерба;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ru-RU" sz="140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провело работу по </a:t>
            </a:r>
            <a:r>
              <a:rPr kumimoji="1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снижению уровня газа для технических потерь и для собственных нужд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не</a:t>
            </a:r>
            <a:r>
              <a:rPr kumimoji="0" lang="kk-KZ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получало </a:t>
            </a: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жа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лоб на качество предоставленных услуг по транспортировке газа по магистральному газопроводу от потребителя.</a:t>
            </a:r>
            <a:endParaRPr kumimoji="1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87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4"/>
          <p:cNvGrpSpPr/>
          <p:nvPr/>
        </p:nvGrpSpPr>
        <p:grpSpPr>
          <a:xfrm>
            <a:off x="31751" y="5027614"/>
            <a:ext cx="9112251" cy="82551"/>
            <a:chOff x="1" y="1671514"/>
            <a:chExt cx="1627092" cy="103498"/>
          </a:xfrm>
        </p:grpSpPr>
        <p:sp>
          <p:nvSpPr>
            <p:cNvPr id="118" name="Rectangle 11"/>
            <p:cNvSpPr/>
            <p:nvPr/>
          </p:nvSpPr>
          <p:spPr>
            <a:xfrm>
              <a:off x="1" y="1671514"/>
              <a:ext cx="542364" cy="103498"/>
            </a:xfrm>
            <a:prstGeom prst="rect">
              <a:avLst/>
            </a:prstGeom>
            <a:solidFill>
              <a:srgbClr val="0F6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9" name="Rectangle 12"/>
            <p:cNvSpPr/>
            <p:nvPr/>
          </p:nvSpPr>
          <p:spPr>
            <a:xfrm>
              <a:off x="542365" y="1671514"/>
              <a:ext cx="542364" cy="103498"/>
            </a:xfrm>
            <a:prstGeom prst="rect">
              <a:avLst/>
            </a:pr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0" name="Rectangle 13"/>
            <p:cNvSpPr/>
            <p:nvPr/>
          </p:nvSpPr>
          <p:spPr>
            <a:xfrm>
              <a:off x="1084729" y="1671514"/>
              <a:ext cx="542364" cy="103498"/>
            </a:xfrm>
            <a:prstGeom prst="rect">
              <a:avLst/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-1" y="101601"/>
            <a:ext cx="7153276" cy="525532"/>
          </a:xfrm>
          <a:prstGeom prst="roundRect">
            <a:avLst>
              <a:gd name="adj" fmla="val 2649"/>
            </a:avLst>
          </a:prstGeom>
          <a:solidFill>
            <a:srgbClr val="1AA4BE">
              <a:alpha val="93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96232" y="103913"/>
            <a:ext cx="6942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</a:rPr>
              <a:t>Перспективы </a:t>
            </a:r>
            <a:r>
              <a:rPr lang="ru-RU" b="1" dirty="0">
                <a:solidFill>
                  <a:schemeClr val="bg1"/>
                </a:solidFill>
                <a:latin typeface="Ubuntu"/>
                <a:ea typeface="Ubuntu"/>
                <a:cs typeface="Ubuntu"/>
              </a:rPr>
              <a:t>деятельности (план развития), возможное изменение тарифа на услугу по транспортировке товарного газа</a:t>
            </a: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7212912" y="101601"/>
            <a:ext cx="381000" cy="306219"/>
          </a:xfrm>
          <a:prstGeom prst="roundRect">
            <a:avLst>
              <a:gd name="adj" fmla="val 2649"/>
            </a:avLst>
          </a:prstGeom>
          <a:solidFill>
            <a:srgbClr val="00B0F0">
              <a:alpha val="86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7212618" y="106392"/>
            <a:ext cx="395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"/>
            <a:ext cx="9144000" cy="5143499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16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0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247649" y="793021"/>
            <a:ext cx="8842163" cy="42012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</a:t>
            </a:r>
            <a:r>
              <a:rPr lang="ru-RU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Перспективы деятельности (план развития)</a:t>
            </a:r>
            <a:endParaRPr kumimoji="1" lang="ru-RU" sz="1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cs typeface="Times New Roman" panose="02020603050405020304" pitchFamily="18" charset="0"/>
              </a:rPr>
              <a:t>обеспечение надежной и безопасной транспортировки товарного газа; </a:t>
            </a:r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cs typeface="Times New Roman" panose="02020603050405020304" pitchFamily="18" charset="0"/>
              </a:rPr>
              <a:t>обеспечение заданного уровня транспортировки товарного газа;</a:t>
            </a:r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cs typeface="Times New Roman" panose="02020603050405020304" pitchFamily="18" charset="0"/>
              </a:rPr>
              <a:t>обеспечение отсутствия несчастных случаев на объектах газопровода, аварийных ситуаций, повлекших остановку производства и нанесение экологического ущерба;</a:t>
            </a:r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cs typeface="Times New Roman" panose="02020603050405020304" pitchFamily="18" charset="0"/>
              </a:rPr>
              <a:t>повышение эффективности эксплуатации газопровода;</a:t>
            </a:r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cs typeface="Times New Roman" panose="02020603050405020304" pitchFamily="18" charset="0"/>
              </a:rPr>
              <a:t>повышение эффективности использования энергоресурсов (технологического газа, электроэнергии, воды и др.);</a:t>
            </a:r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cs typeface="Times New Roman" panose="02020603050405020304" pitchFamily="18" charset="0"/>
              </a:rPr>
              <a:t>обеспечение поддержания высокой производительности труда и повышения квалификации персонала;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200" dirty="0">
                <a:cs typeface="Times New Roman" panose="02020603050405020304" pitchFamily="18" charset="0"/>
              </a:rPr>
              <a:t> </a:t>
            </a:r>
            <a:r>
              <a:rPr lang="ru-RU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Изменение тарифа на регулируемую услугу по транспортировке газа</a:t>
            </a:r>
            <a:endParaRPr lang="en-US" sz="1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1200" dirty="0" smtClean="0"/>
              <a:t>        Приказом </a:t>
            </a:r>
            <a:r>
              <a:rPr lang="ru-RU" sz="1200" dirty="0"/>
              <a:t>Департамента Комитета по регулированию естественных монополий Министерства национальной экономики </a:t>
            </a:r>
            <a:r>
              <a:rPr lang="ru-RU" sz="1200" dirty="0" smtClean="0"/>
              <a:t>   Республики </a:t>
            </a:r>
            <a:r>
              <a:rPr lang="ru-RU" sz="1200" dirty="0"/>
              <a:t>Казахстан по городу Алматы </a:t>
            </a:r>
            <a:r>
              <a:rPr lang="kk-KZ" sz="1200" dirty="0"/>
              <a:t>от 29 ноября 202</a:t>
            </a:r>
            <a:r>
              <a:rPr lang="ru-RU" sz="1200" dirty="0"/>
              <a:t>4 года №158-ОД утверждены тарифы на 2025 – 2029 годы в размере:</a:t>
            </a:r>
          </a:p>
          <a:p>
            <a:pPr marL="0" indent="0">
              <a:buNone/>
            </a:pPr>
            <a:r>
              <a:rPr lang="ru-RU" sz="1200" dirty="0"/>
              <a:t>       1) на 2025 год -702,08 тенге на 1000м3/100 км без НДС;</a:t>
            </a:r>
          </a:p>
          <a:p>
            <a:pPr marL="0" indent="0">
              <a:buNone/>
            </a:pPr>
            <a:r>
              <a:rPr lang="ru-RU" sz="1200" dirty="0"/>
              <a:t>       2) на 2026 год -620,29 тенге на 1000 м3/100 км без НДС;</a:t>
            </a:r>
          </a:p>
          <a:p>
            <a:pPr marL="0" indent="0">
              <a:buNone/>
            </a:pPr>
            <a:r>
              <a:rPr lang="ru-RU" sz="1200" dirty="0"/>
              <a:t>       3) на 2027 год -585,61 тенге на 1000 м3/100 км без НДС;</a:t>
            </a:r>
          </a:p>
          <a:p>
            <a:pPr marL="0" indent="0">
              <a:buNone/>
            </a:pPr>
            <a:r>
              <a:rPr lang="ru-RU" sz="1200" dirty="0"/>
              <a:t>       4) на 2028 год -397,17 тенге на 1000 м3/100 км без НДС;</a:t>
            </a:r>
          </a:p>
          <a:p>
            <a:pPr marL="0" indent="0">
              <a:buNone/>
            </a:pPr>
            <a:r>
              <a:rPr lang="ru-RU" sz="1200" dirty="0"/>
              <a:t>       5) на 2029 год -539,68 тенге на 1000 м3/100 км без НДС.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82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404A5B-56B0-40B7-82E9-F50737B75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777" y="1617377"/>
            <a:ext cx="5782715" cy="32768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F2B1D38-8836-4F93-861F-353B4DBC82E6}"/>
              </a:ext>
            </a:extLst>
          </p:cNvPr>
          <p:cNvGrpSpPr/>
          <p:nvPr/>
        </p:nvGrpSpPr>
        <p:grpSpPr>
          <a:xfrm>
            <a:off x="262533" y="1170198"/>
            <a:ext cx="7232019" cy="3804998"/>
            <a:chOff x="2108200" y="730250"/>
            <a:chExt cx="9512300" cy="6180138"/>
          </a:xfrm>
        </p:grpSpPr>
        <p:sp>
          <p:nvSpPr>
            <p:cNvPr id="17" name="Полилиния: фигура 60">
              <a:extLst>
                <a:ext uri="{FF2B5EF4-FFF2-40B4-BE49-F238E27FC236}">
                  <a16:creationId xmlns:a16="http://schemas.microsoft.com/office/drawing/2014/main" id="{AE3E81A7-17AB-434E-8E0E-54670FD3B2F2}"/>
                </a:ext>
              </a:extLst>
            </p:cNvPr>
            <p:cNvSpPr/>
            <p:nvPr/>
          </p:nvSpPr>
          <p:spPr>
            <a:xfrm>
              <a:off x="2108200" y="730250"/>
              <a:ext cx="9512300" cy="5480050"/>
            </a:xfrm>
            <a:custGeom>
              <a:avLst/>
              <a:gdLst>
                <a:gd name="connsiteX0" fmla="*/ 273050 w 9512300"/>
                <a:gd name="connsiteY0" fmla="*/ 2578100 h 5480050"/>
                <a:gd name="connsiteX1" fmla="*/ 374650 w 9512300"/>
                <a:gd name="connsiteY1" fmla="*/ 2571750 h 5480050"/>
                <a:gd name="connsiteX2" fmla="*/ 400050 w 9512300"/>
                <a:gd name="connsiteY2" fmla="*/ 2533650 h 5480050"/>
                <a:gd name="connsiteX3" fmla="*/ 406400 w 9512300"/>
                <a:gd name="connsiteY3" fmla="*/ 2368550 h 5480050"/>
                <a:gd name="connsiteX4" fmla="*/ 381000 w 9512300"/>
                <a:gd name="connsiteY4" fmla="*/ 2336800 h 5480050"/>
                <a:gd name="connsiteX5" fmla="*/ 254000 w 9512300"/>
                <a:gd name="connsiteY5" fmla="*/ 2216150 h 5480050"/>
                <a:gd name="connsiteX6" fmla="*/ 222250 w 9512300"/>
                <a:gd name="connsiteY6" fmla="*/ 2197100 h 5480050"/>
                <a:gd name="connsiteX7" fmla="*/ 127000 w 9512300"/>
                <a:gd name="connsiteY7" fmla="*/ 2190750 h 5480050"/>
                <a:gd name="connsiteX8" fmla="*/ 101600 w 9512300"/>
                <a:gd name="connsiteY8" fmla="*/ 2184400 h 5480050"/>
                <a:gd name="connsiteX9" fmla="*/ 38100 w 9512300"/>
                <a:gd name="connsiteY9" fmla="*/ 2108200 h 5480050"/>
                <a:gd name="connsiteX10" fmla="*/ 31750 w 9512300"/>
                <a:gd name="connsiteY10" fmla="*/ 1924050 h 5480050"/>
                <a:gd name="connsiteX11" fmla="*/ 6350 w 9512300"/>
                <a:gd name="connsiteY11" fmla="*/ 1873250 h 5480050"/>
                <a:gd name="connsiteX12" fmla="*/ 6350 w 9512300"/>
                <a:gd name="connsiteY12" fmla="*/ 1873250 h 5480050"/>
                <a:gd name="connsiteX13" fmla="*/ 0 w 9512300"/>
                <a:gd name="connsiteY13" fmla="*/ 1803400 h 5480050"/>
                <a:gd name="connsiteX14" fmla="*/ 139700 w 9512300"/>
                <a:gd name="connsiteY14" fmla="*/ 1676400 h 5480050"/>
                <a:gd name="connsiteX15" fmla="*/ 190500 w 9512300"/>
                <a:gd name="connsiteY15" fmla="*/ 1663700 h 5480050"/>
                <a:gd name="connsiteX16" fmla="*/ 196850 w 9512300"/>
                <a:gd name="connsiteY16" fmla="*/ 1619250 h 5480050"/>
                <a:gd name="connsiteX17" fmla="*/ 203200 w 9512300"/>
                <a:gd name="connsiteY17" fmla="*/ 1473200 h 5480050"/>
                <a:gd name="connsiteX18" fmla="*/ 209550 w 9512300"/>
                <a:gd name="connsiteY18" fmla="*/ 1460500 h 5480050"/>
                <a:gd name="connsiteX19" fmla="*/ 431800 w 9512300"/>
                <a:gd name="connsiteY19" fmla="*/ 1231900 h 5480050"/>
                <a:gd name="connsiteX20" fmla="*/ 495300 w 9512300"/>
                <a:gd name="connsiteY20" fmla="*/ 1231900 h 5480050"/>
                <a:gd name="connsiteX21" fmla="*/ 527050 w 9512300"/>
                <a:gd name="connsiteY21" fmla="*/ 1282700 h 5480050"/>
                <a:gd name="connsiteX22" fmla="*/ 527050 w 9512300"/>
                <a:gd name="connsiteY22" fmla="*/ 1416050 h 5480050"/>
                <a:gd name="connsiteX23" fmla="*/ 539750 w 9512300"/>
                <a:gd name="connsiteY23" fmla="*/ 1447800 h 5480050"/>
                <a:gd name="connsiteX24" fmla="*/ 577850 w 9512300"/>
                <a:gd name="connsiteY24" fmla="*/ 1454150 h 5480050"/>
                <a:gd name="connsiteX25" fmla="*/ 654050 w 9512300"/>
                <a:gd name="connsiteY25" fmla="*/ 1454150 h 5480050"/>
                <a:gd name="connsiteX26" fmla="*/ 685800 w 9512300"/>
                <a:gd name="connsiteY26" fmla="*/ 1447800 h 5480050"/>
                <a:gd name="connsiteX27" fmla="*/ 698500 w 9512300"/>
                <a:gd name="connsiteY27" fmla="*/ 1435100 h 5480050"/>
                <a:gd name="connsiteX28" fmla="*/ 698500 w 9512300"/>
                <a:gd name="connsiteY28" fmla="*/ 1263650 h 5480050"/>
                <a:gd name="connsiteX29" fmla="*/ 698500 w 9512300"/>
                <a:gd name="connsiteY29" fmla="*/ 1238250 h 5480050"/>
                <a:gd name="connsiteX30" fmla="*/ 908050 w 9512300"/>
                <a:gd name="connsiteY30" fmla="*/ 1028700 h 5480050"/>
                <a:gd name="connsiteX31" fmla="*/ 939800 w 9512300"/>
                <a:gd name="connsiteY31" fmla="*/ 1009650 h 5480050"/>
                <a:gd name="connsiteX32" fmla="*/ 1136650 w 9512300"/>
                <a:gd name="connsiteY32" fmla="*/ 1009650 h 5480050"/>
                <a:gd name="connsiteX33" fmla="*/ 1231900 w 9512300"/>
                <a:gd name="connsiteY33" fmla="*/ 920750 h 5480050"/>
                <a:gd name="connsiteX34" fmla="*/ 1314450 w 9512300"/>
                <a:gd name="connsiteY34" fmla="*/ 920750 h 5480050"/>
                <a:gd name="connsiteX35" fmla="*/ 1397000 w 9512300"/>
                <a:gd name="connsiteY35" fmla="*/ 1009650 h 5480050"/>
                <a:gd name="connsiteX36" fmla="*/ 1435100 w 9512300"/>
                <a:gd name="connsiteY36" fmla="*/ 1022350 h 5480050"/>
                <a:gd name="connsiteX37" fmla="*/ 1574800 w 9512300"/>
                <a:gd name="connsiteY37" fmla="*/ 1016000 h 5480050"/>
                <a:gd name="connsiteX38" fmla="*/ 1657350 w 9512300"/>
                <a:gd name="connsiteY38" fmla="*/ 1104900 h 5480050"/>
                <a:gd name="connsiteX39" fmla="*/ 1727200 w 9512300"/>
                <a:gd name="connsiteY39" fmla="*/ 1104900 h 5480050"/>
                <a:gd name="connsiteX40" fmla="*/ 2025650 w 9512300"/>
                <a:gd name="connsiteY40" fmla="*/ 1282700 h 5480050"/>
                <a:gd name="connsiteX41" fmla="*/ 2108200 w 9512300"/>
                <a:gd name="connsiteY41" fmla="*/ 1295400 h 5480050"/>
                <a:gd name="connsiteX42" fmla="*/ 2311400 w 9512300"/>
                <a:gd name="connsiteY42" fmla="*/ 1504950 h 5480050"/>
                <a:gd name="connsiteX43" fmla="*/ 2419350 w 9512300"/>
                <a:gd name="connsiteY43" fmla="*/ 1504950 h 5480050"/>
                <a:gd name="connsiteX44" fmla="*/ 2533650 w 9512300"/>
                <a:gd name="connsiteY44" fmla="*/ 1403350 h 5480050"/>
                <a:gd name="connsiteX45" fmla="*/ 2755900 w 9512300"/>
                <a:gd name="connsiteY45" fmla="*/ 1397000 h 5480050"/>
                <a:gd name="connsiteX46" fmla="*/ 2990850 w 9512300"/>
                <a:gd name="connsiteY46" fmla="*/ 1619250 h 5480050"/>
                <a:gd name="connsiteX47" fmla="*/ 3105150 w 9512300"/>
                <a:gd name="connsiteY47" fmla="*/ 1612900 h 5480050"/>
                <a:gd name="connsiteX48" fmla="*/ 3206750 w 9512300"/>
                <a:gd name="connsiteY48" fmla="*/ 1714500 h 5480050"/>
                <a:gd name="connsiteX49" fmla="*/ 3556000 w 9512300"/>
                <a:gd name="connsiteY49" fmla="*/ 1708150 h 5480050"/>
                <a:gd name="connsiteX50" fmla="*/ 3670300 w 9512300"/>
                <a:gd name="connsiteY50" fmla="*/ 1587500 h 5480050"/>
                <a:gd name="connsiteX51" fmla="*/ 3670300 w 9512300"/>
                <a:gd name="connsiteY51" fmla="*/ 1530350 h 5480050"/>
                <a:gd name="connsiteX52" fmla="*/ 3378200 w 9512300"/>
                <a:gd name="connsiteY52" fmla="*/ 1225550 h 5480050"/>
                <a:gd name="connsiteX53" fmla="*/ 3378200 w 9512300"/>
                <a:gd name="connsiteY53" fmla="*/ 1181100 h 5480050"/>
                <a:gd name="connsiteX54" fmla="*/ 3498850 w 9512300"/>
                <a:gd name="connsiteY54" fmla="*/ 1041400 h 5480050"/>
                <a:gd name="connsiteX55" fmla="*/ 3498850 w 9512300"/>
                <a:gd name="connsiteY55" fmla="*/ 971550 h 5480050"/>
                <a:gd name="connsiteX56" fmla="*/ 3594100 w 9512300"/>
                <a:gd name="connsiteY56" fmla="*/ 857250 h 5480050"/>
                <a:gd name="connsiteX57" fmla="*/ 3727450 w 9512300"/>
                <a:gd name="connsiteY57" fmla="*/ 857250 h 5480050"/>
                <a:gd name="connsiteX58" fmla="*/ 3765550 w 9512300"/>
                <a:gd name="connsiteY58" fmla="*/ 838200 h 5480050"/>
                <a:gd name="connsiteX59" fmla="*/ 3765550 w 9512300"/>
                <a:gd name="connsiteY59" fmla="*/ 793750 h 5480050"/>
                <a:gd name="connsiteX60" fmla="*/ 3594100 w 9512300"/>
                <a:gd name="connsiteY60" fmla="*/ 609600 h 5480050"/>
                <a:gd name="connsiteX61" fmla="*/ 3594100 w 9512300"/>
                <a:gd name="connsiteY61" fmla="*/ 539750 h 5480050"/>
                <a:gd name="connsiteX62" fmla="*/ 3670300 w 9512300"/>
                <a:gd name="connsiteY62" fmla="*/ 450850 h 5480050"/>
                <a:gd name="connsiteX63" fmla="*/ 3695700 w 9512300"/>
                <a:gd name="connsiteY63" fmla="*/ 450850 h 5480050"/>
                <a:gd name="connsiteX64" fmla="*/ 3740150 w 9512300"/>
                <a:gd name="connsiteY64" fmla="*/ 482600 h 5480050"/>
                <a:gd name="connsiteX65" fmla="*/ 4032250 w 9512300"/>
                <a:gd name="connsiteY65" fmla="*/ 482600 h 5480050"/>
                <a:gd name="connsiteX66" fmla="*/ 4127500 w 9512300"/>
                <a:gd name="connsiteY66" fmla="*/ 387350 h 5480050"/>
                <a:gd name="connsiteX67" fmla="*/ 4489450 w 9512300"/>
                <a:gd name="connsiteY67" fmla="*/ 387350 h 5480050"/>
                <a:gd name="connsiteX68" fmla="*/ 4622800 w 9512300"/>
                <a:gd name="connsiteY68" fmla="*/ 260350 h 5480050"/>
                <a:gd name="connsiteX69" fmla="*/ 4933950 w 9512300"/>
                <a:gd name="connsiteY69" fmla="*/ 254000 h 5480050"/>
                <a:gd name="connsiteX70" fmla="*/ 5175250 w 9512300"/>
                <a:gd name="connsiteY70" fmla="*/ 0 h 5480050"/>
                <a:gd name="connsiteX71" fmla="*/ 5543550 w 9512300"/>
                <a:gd name="connsiteY71" fmla="*/ 0 h 5480050"/>
                <a:gd name="connsiteX72" fmla="*/ 5695950 w 9512300"/>
                <a:gd name="connsiteY72" fmla="*/ 165100 h 5480050"/>
                <a:gd name="connsiteX73" fmla="*/ 5689600 w 9512300"/>
                <a:gd name="connsiteY73" fmla="*/ 349250 h 5480050"/>
                <a:gd name="connsiteX74" fmla="*/ 5772150 w 9512300"/>
                <a:gd name="connsiteY74" fmla="*/ 425450 h 5480050"/>
                <a:gd name="connsiteX75" fmla="*/ 6153150 w 9512300"/>
                <a:gd name="connsiteY75" fmla="*/ 419100 h 5480050"/>
                <a:gd name="connsiteX76" fmla="*/ 6178550 w 9512300"/>
                <a:gd name="connsiteY76" fmla="*/ 482600 h 5480050"/>
                <a:gd name="connsiteX77" fmla="*/ 6153150 w 9512300"/>
                <a:gd name="connsiteY77" fmla="*/ 514350 h 5480050"/>
                <a:gd name="connsiteX78" fmla="*/ 6115050 w 9512300"/>
                <a:gd name="connsiteY78" fmla="*/ 571500 h 5480050"/>
                <a:gd name="connsiteX79" fmla="*/ 6115050 w 9512300"/>
                <a:gd name="connsiteY79" fmla="*/ 609600 h 5480050"/>
                <a:gd name="connsiteX80" fmla="*/ 6203950 w 9512300"/>
                <a:gd name="connsiteY80" fmla="*/ 666750 h 5480050"/>
                <a:gd name="connsiteX81" fmla="*/ 6235700 w 9512300"/>
                <a:gd name="connsiteY81" fmla="*/ 673100 h 5480050"/>
                <a:gd name="connsiteX82" fmla="*/ 6254750 w 9512300"/>
                <a:gd name="connsiteY82" fmla="*/ 666750 h 5480050"/>
                <a:gd name="connsiteX83" fmla="*/ 6318250 w 9512300"/>
                <a:gd name="connsiteY83" fmla="*/ 596900 h 5480050"/>
                <a:gd name="connsiteX84" fmla="*/ 6407150 w 9512300"/>
                <a:gd name="connsiteY84" fmla="*/ 596900 h 5480050"/>
                <a:gd name="connsiteX85" fmla="*/ 6743700 w 9512300"/>
                <a:gd name="connsiteY85" fmla="*/ 260350 h 5480050"/>
                <a:gd name="connsiteX86" fmla="*/ 6877050 w 9512300"/>
                <a:gd name="connsiteY86" fmla="*/ 260350 h 5480050"/>
                <a:gd name="connsiteX87" fmla="*/ 6819900 w 9512300"/>
                <a:gd name="connsiteY87" fmla="*/ 323850 h 5480050"/>
                <a:gd name="connsiteX88" fmla="*/ 6819900 w 9512300"/>
                <a:gd name="connsiteY88" fmla="*/ 361950 h 5480050"/>
                <a:gd name="connsiteX89" fmla="*/ 7035800 w 9512300"/>
                <a:gd name="connsiteY89" fmla="*/ 584200 h 5480050"/>
                <a:gd name="connsiteX90" fmla="*/ 7137400 w 9512300"/>
                <a:gd name="connsiteY90" fmla="*/ 577850 h 5480050"/>
                <a:gd name="connsiteX91" fmla="*/ 7766050 w 9512300"/>
                <a:gd name="connsiteY91" fmla="*/ 1219200 h 5480050"/>
                <a:gd name="connsiteX92" fmla="*/ 7804150 w 9512300"/>
                <a:gd name="connsiteY92" fmla="*/ 1219200 h 5480050"/>
                <a:gd name="connsiteX93" fmla="*/ 7886700 w 9512300"/>
                <a:gd name="connsiteY93" fmla="*/ 1136650 h 5480050"/>
                <a:gd name="connsiteX94" fmla="*/ 8007350 w 9512300"/>
                <a:gd name="connsiteY94" fmla="*/ 1136650 h 5480050"/>
                <a:gd name="connsiteX95" fmla="*/ 7905750 w 9512300"/>
                <a:gd name="connsiteY95" fmla="*/ 1238250 h 5480050"/>
                <a:gd name="connsiteX96" fmla="*/ 7912100 w 9512300"/>
                <a:gd name="connsiteY96" fmla="*/ 1289050 h 5480050"/>
                <a:gd name="connsiteX97" fmla="*/ 7950200 w 9512300"/>
                <a:gd name="connsiteY97" fmla="*/ 1308100 h 5480050"/>
                <a:gd name="connsiteX98" fmla="*/ 8013700 w 9512300"/>
                <a:gd name="connsiteY98" fmla="*/ 1308100 h 5480050"/>
                <a:gd name="connsiteX99" fmla="*/ 8083550 w 9512300"/>
                <a:gd name="connsiteY99" fmla="*/ 1377950 h 5480050"/>
                <a:gd name="connsiteX100" fmla="*/ 8229600 w 9512300"/>
                <a:gd name="connsiteY100" fmla="*/ 1377950 h 5480050"/>
                <a:gd name="connsiteX101" fmla="*/ 8413750 w 9512300"/>
                <a:gd name="connsiteY101" fmla="*/ 1206500 h 5480050"/>
                <a:gd name="connsiteX102" fmla="*/ 8572500 w 9512300"/>
                <a:gd name="connsiteY102" fmla="*/ 1200150 h 5480050"/>
                <a:gd name="connsiteX103" fmla="*/ 8801100 w 9512300"/>
                <a:gd name="connsiteY103" fmla="*/ 1409700 h 5480050"/>
                <a:gd name="connsiteX104" fmla="*/ 8909050 w 9512300"/>
                <a:gd name="connsiteY104" fmla="*/ 1409700 h 5480050"/>
                <a:gd name="connsiteX105" fmla="*/ 9048750 w 9512300"/>
                <a:gd name="connsiteY105" fmla="*/ 1549400 h 5480050"/>
                <a:gd name="connsiteX106" fmla="*/ 9169400 w 9512300"/>
                <a:gd name="connsiteY106" fmla="*/ 1549400 h 5480050"/>
                <a:gd name="connsiteX107" fmla="*/ 9251950 w 9512300"/>
                <a:gd name="connsiteY107" fmla="*/ 1460500 h 5480050"/>
                <a:gd name="connsiteX108" fmla="*/ 9296400 w 9512300"/>
                <a:gd name="connsiteY108" fmla="*/ 1454150 h 5480050"/>
                <a:gd name="connsiteX109" fmla="*/ 9404350 w 9512300"/>
                <a:gd name="connsiteY109" fmla="*/ 1536700 h 5480050"/>
                <a:gd name="connsiteX110" fmla="*/ 9512300 w 9512300"/>
                <a:gd name="connsiteY110" fmla="*/ 1536700 h 5480050"/>
                <a:gd name="connsiteX111" fmla="*/ 9410700 w 9512300"/>
                <a:gd name="connsiteY111" fmla="*/ 1651000 h 5480050"/>
                <a:gd name="connsiteX112" fmla="*/ 9366250 w 9512300"/>
                <a:gd name="connsiteY112" fmla="*/ 1651000 h 5480050"/>
                <a:gd name="connsiteX113" fmla="*/ 9366250 w 9512300"/>
                <a:gd name="connsiteY113" fmla="*/ 1663700 h 5480050"/>
                <a:gd name="connsiteX114" fmla="*/ 9366250 w 9512300"/>
                <a:gd name="connsiteY114" fmla="*/ 1898650 h 5480050"/>
                <a:gd name="connsiteX115" fmla="*/ 9232900 w 9512300"/>
                <a:gd name="connsiteY115" fmla="*/ 2006600 h 5480050"/>
                <a:gd name="connsiteX116" fmla="*/ 9232900 w 9512300"/>
                <a:gd name="connsiteY116" fmla="*/ 2146300 h 5480050"/>
                <a:gd name="connsiteX117" fmla="*/ 9302750 w 9512300"/>
                <a:gd name="connsiteY117" fmla="*/ 2292350 h 5480050"/>
                <a:gd name="connsiteX118" fmla="*/ 9302750 w 9512300"/>
                <a:gd name="connsiteY118" fmla="*/ 2432050 h 5480050"/>
                <a:gd name="connsiteX119" fmla="*/ 9156700 w 9512300"/>
                <a:gd name="connsiteY119" fmla="*/ 2590800 h 5480050"/>
                <a:gd name="connsiteX120" fmla="*/ 8756650 w 9512300"/>
                <a:gd name="connsiteY120" fmla="*/ 2578100 h 5480050"/>
                <a:gd name="connsiteX121" fmla="*/ 8699500 w 9512300"/>
                <a:gd name="connsiteY121" fmla="*/ 2616200 h 5480050"/>
                <a:gd name="connsiteX122" fmla="*/ 8693150 w 9512300"/>
                <a:gd name="connsiteY122" fmla="*/ 3130550 h 5480050"/>
                <a:gd name="connsiteX123" fmla="*/ 8820150 w 9512300"/>
                <a:gd name="connsiteY123" fmla="*/ 3276600 h 5480050"/>
                <a:gd name="connsiteX124" fmla="*/ 8693150 w 9512300"/>
                <a:gd name="connsiteY124" fmla="*/ 3409950 h 5480050"/>
                <a:gd name="connsiteX125" fmla="*/ 8636000 w 9512300"/>
                <a:gd name="connsiteY125" fmla="*/ 3409950 h 5480050"/>
                <a:gd name="connsiteX126" fmla="*/ 8559800 w 9512300"/>
                <a:gd name="connsiteY126" fmla="*/ 3346450 h 5480050"/>
                <a:gd name="connsiteX127" fmla="*/ 8489950 w 9512300"/>
                <a:gd name="connsiteY127" fmla="*/ 3346450 h 5480050"/>
                <a:gd name="connsiteX128" fmla="*/ 8343900 w 9512300"/>
                <a:gd name="connsiteY128" fmla="*/ 3492500 h 5480050"/>
                <a:gd name="connsiteX129" fmla="*/ 8331200 w 9512300"/>
                <a:gd name="connsiteY129" fmla="*/ 3543300 h 5480050"/>
                <a:gd name="connsiteX130" fmla="*/ 8394700 w 9512300"/>
                <a:gd name="connsiteY130" fmla="*/ 3632200 h 5480050"/>
                <a:gd name="connsiteX131" fmla="*/ 8394700 w 9512300"/>
                <a:gd name="connsiteY131" fmla="*/ 3816350 h 5480050"/>
                <a:gd name="connsiteX132" fmla="*/ 8572500 w 9512300"/>
                <a:gd name="connsiteY132" fmla="*/ 3987800 h 5480050"/>
                <a:gd name="connsiteX133" fmla="*/ 8572500 w 9512300"/>
                <a:gd name="connsiteY133" fmla="*/ 4032250 h 5480050"/>
                <a:gd name="connsiteX134" fmla="*/ 8432800 w 9512300"/>
                <a:gd name="connsiteY134" fmla="*/ 4178300 h 5480050"/>
                <a:gd name="connsiteX135" fmla="*/ 8426450 w 9512300"/>
                <a:gd name="connsiteY135" fmla="*/ 4337050 h 5480050"/>
                <a:gd name="connsiteX136" fmla="*/ 8502650 w 9512300"/>
                <a:gd name="connsiteY136" fmla="*/ 4425950 h 5480050"/>
                <a:gd name="connsiteX137" fmla="*/ 8509000 w 9512300"/>
                <a:gd name="connsiteY137" fmla="*/ 4476750 h 5480050"/>
                <a:gd name="connsiteX138" fmla="*/ 8458200 w 9512300"/>
                <a:gd name="connsiteY138" fmla="*/ 4502150 h 5480050"/>
                <a:gd name="connsiteX139" fmla="*/ 8426450 w 9512300"/>
                <a:gd name="connsiteY139" fmla="*/ 4495800 h 5480050"/>
                <a:gd name="connsiteX140" fmla="*/ 8356600 w 9512300"/>
                <a:gd name="connsiteY140" fmla="*/ 4413250 h 5480050"/>
                <a:gd name="connsiteX141" fmla="*/ 8197850 w 9512300"/>
                <a:gd name="connsiteY141" fmla="*/ 4413250 h 5480050"/>
                <a:gd name="connsiteX142" fmla="*/ 8185150 w 9512300"/>
                <a:gd name="connsiteY142" fmla="*/ 4406900 h 5480050"/>
                <a:gd name="connsiteX143" fmla="*/ 8083550 w 9512300"/>
                <a:gd name="connsiteY143" fmla="*/ 4298950 h 5480050"/>
                <a:gd name="connsiteX144" fmla="*/ 7670800 w 9512300"/>
                <a:gd name="connsiteY144" fmla="*/ 4298950 h 5480050"/>
                <a:gd name="connsiteX145" fmla="*/ 7645400 w 9512300"/>
                <a:gd name="connsiteY145" fmla="*/ 4305300 h 5480050"/>
                <a:gd name="connsiteX146" fmla="*/ 7537450 w 9512300"/>
                <a:gd name="connsiteY146" fmla="*/ 4419600 h 5480050"/>
                <a:gd name="connsiteX147" fmla="*/ 7270750 w 9512300"/>
                <a:gd name="connsiteY147" fmla="*/ 4419600 h 5480050"/>
                <a:gd name="connsiteX148" fmla="*/ 7219950 w 9512300"/>
                <a:gd name="connsiteY148" fmla="*/ 4438650 h 5480050"/>
                <a:gd name="connsiteX149" fmla="*/ 7156450 w 9512300"/>
                <a:gd name="connsiteY149" fmla="*/ 4508500 h 5480050"/>
                <a:gd name="connsiteX150" fmla="*/ 7086600 w 9512300"/>
                <a:gd name="connsiteY150" fmla="*/ 4508500 h 5480050"/>
                <a:gd name="connsiteX151" fmla="*/ 6978650 w 9512300"/>
                <a:gd name="connsiteY151" fmla="*/ 4406900 h 5480050"/>
                <a:gd name="connsiteX152" fmla="*/ 6769100 w 9512300"/>
                <a:gd name="connsiteY152" fmla="*/ 4406900 h 5480050"/>
                <a:gd name="connsiteX153" fmla="*/ 6629400 w 9512300"/>
                <a:gd name="connsiteY153" fmla="*/ 4470400 h 5480050"/>
                <a:gd name="connsiteX154" fmla="*/ 6629400 w 9512300"/>
                <a:gd name="connsiteY154" fmla="*/ 4584700 h 5480050"/>
                <a:gd name="connsiteX155" fmla="*/ 6642100 w 9512300"/>
                <a:gd name="connsiteY155" fmla="*/ 4616450 h 5480050"/>
                <a:gd name="connsiteX156" fmla="*/ 6692900 w 9512300"/>
                <a:gd name="connsiteY156" fmla="*/ 4667250 h 5480050"/>
                <a:gd name="connsiteX157" fmla="*/ 6642100 w 9512300"/>
                <a:gd name="connsiteY157" fmla="*/ 4724400 h 5480050"/>
                <a:gd name="connsiteX158" fmla="*/ 6591300 w 9512300"/>
                <a:gd name="connsiteY158" fmla="*/ 4711700 h 5480050"/>
                <a:gd name="connsiteX159" fmla="*/ 6489700 w 9512300"/>
                <a:gd name="connsiteY159" fmla="*/ 4591050 h 5480050"/>
                <a:gd name="connsiteX160" fmla="*/ 6083300 w 9512300"/>
                <a:gd name="connsiteY160" fmla="*/ 4591050 h 5480050"/>
                <a:gd name="connsiteX161" fmla="*/ 5930900 w 9512300"/>
                <a:gd name="connsiteY161" fmla="*/ 4737100 h 5480050"/>
                <a:gd name="connsiteX162" fmla="*/ 5924550 w 9512300"/>
                <a:gd name="connsiteY162" fmla="*/ 4876800 h 5480050"/>
                <a:gd name="connsiteX163" fmla="*/ 5892800 w 9512300"/>
                <a:gd name="connsiteY163" fmla="*/ 4902200 h 5480050"/>
                <a:gd name="connsiteX164" fmla="*/ 5829300 w 9512300"/>
                <a:gd name="connsiteY164" fmla="*/ 4902200 h 5480050"/>
                <a:gd name="connsiteX165" fmla="*/ 5448300 w 9512300"/>
                <a:gd name="connsiteY165" fmla="*/ 5257800 h 5480050"/>
                <a:gd name="connsiteX166" fmla="*/ 5448300 w 9512300"/>
                <a:gd name="connsiteY166" fmla="*/ 5346700 h 5480050"/>
                <a:gd name="connsiteX167" fmla="*/ 5530850 w 9512300"/>
                <a:gd name="connsiteY167" fmla="*/ 5429250 h 5480050"/>
                <a:gd name="connsiteX168" fmla="*/ 5486400 w 9512300"/>
                <a:gd name="connsiteY168" fmla="*/ 5480050 h 5480050"/>
                <a:gd name="connsiteX169" fmla="*/ 5429250 w 9512300"/>
                <a:gd name="connsiteY169" fmla="*/ 5480050 h 5480050"/>
                <a:gd name="connsiteX170" fmla="*/ 5289550 w 9512300"/>
                <a:gd name="connsiteY170" fmla="*/ 5340350 h 5480050"/>
                <a:gd name="connsiteX171" fmla="*/ 5175250 w 9512300"/>
                <a:gd name="connsiteY171" fmla="*/ 5340350 h 5480050"/>
                <a:gd name="connsiteX172" fmla="*/ 5130800 w 9512300"/>
                <a:gd name="connsiteY172" fmla="*/ 5314950 h 5480050"/>
                <a:gd name="connsiteX173" fmla="*/ 5092700 w 9512300"/>
                <a:gd name="connsiteY173" fmla="*/ 5270500 h 5480050"/>
                <a:gd name="connsiteX174" fmla="*/ 4972050 w 9512300"/>
                <a:gd name="connsiteY174" fmla="*/ 5270500 h 5480050"/>
                <a:gd name="connsiteX175" fmla="*/ 4762500 w 9512300"/>
                <a:gd name="connsiteY175" fmla="*/ 5086350 h 5480050"/>
                <a:gd name="connsiteX176" fmla="*/ 4762500 w 9512300"/>
                <a:gd name="connsiteY176" fmla="*/ 5029200 h 5480050"/>
                <a:gd name="connsiteX177" fmla="*/ 4737100 w 9512300"/>
                <a:gd name="connsiteY177" fmla="*/ 4991100 h 5480050"/>
                <a:gd name="connsiteX178" fmla="*/ 4673600 w 9512300"/>
                <a:gd name="connsiteY178" fmla="*/ 4991100 h 5480050"/>
                <a:gd name="connsiteX179" fmla="*/ 4629150 w 9512300"/>
                <a:gd name="connsiteY179" fmla="*/ 4959350 h 5480050"/>
                <a:gd name="connsiteX180" fmla="*/ 4635500 w 9512300"/>
                <a:gd name="connsiteY180" fmla="*/ 4578350 h 5480050"/>
                <a:gd name="connsiteX181" fmla="*/ 4616450 w 9512300"/>
                <a:gd name="connsiteY181" fmla="*/ 4527550 h 5480050"/>
                <a:gd name="connsiteX182" fmla="*/ 4425950 w 9512300"/>
                <a:gd name="connsiteY182" fmla="*/ 4330700 h 5480050"/>
                <a:gd name="connsiteX183" fmla="*/ 3594100 w 9512300"/>
                <a:gd name="connsiteY183" fmla="*/ 4330700 h 5480050"/>
                <a:gd name="connsiteX184" fmla="*/ 3206750 w 9512300"/>
                <a:gd name="connsiteY184" fmla="*/ 3930650 h 5480050"/>
                <a:gd name="connsiteX185" fmla="*/ 3213100 w 9512300"/>
                <a:gd name="connsiteY185" fmla="*/ 3536950 h 5480050"/>
                <a:gd name="connsiteX186" fmla="*/ 3117850 w 9512300"/>
                <a:gd name="connsiteY186" fmla="*/ 3467100 h 5480050"/>
                <a:gd name="connsiteX187" fmla="*/ 3073400 w 9512300"/>
                <a:gd name="connsiteY187" fmla="*/ 3390900 h 5480050"/>
                <a:gd name="connsiteX188" fmla="*/ 2863850 w 9512300"/>
                <a:gd name="connsiteY188" fmla="*/ 3403600 h 5480050"/>
                <a:gd name="connsiteX189" fmla="*/ 2813050 w 9512300"/>
                <a:gd name="connsiteY189" fmla="*/ 3346450 h 5480050"/>
                <a:gd name="connsiteX190" fmla="*/ 2768600 w 9512300"/>
                <a:gd name="connsiteY190" fmla="*/ 3346450 h 5480050"/>
                <a:gd name="connsiteX191" fmla="*/ 2495550 w 9512300"/>
                <a:gd name="connsiteY191" fmla="*/ 3619500 h 5480050"/>
                <a:gd name="connsiteX192" fmla="*/ 2095500 w 9512300"/>
                <a:gd name="connsiteY192" fmla="*/ 3619500 h 5480050"/>
                <a:gd name="connsiteX193" fmla="*/ 1885950 w 9512300"/>
                <a:gd name="connsiteY193" fmla="*/ 3829050 h 5480050"/>
                <a:gd name="connsiteX194" fmla="*/ 1885950 w 9512300"/>
                <a:gd name="connsiteY194" fmla="*/ 4648200 h 5480050"/>
                <a:gd name="connsiteX195" fmla="*/ 1708150 w 9512300"/>
                <a:gd name="connsiteY195" fmla="*/ 4845050 h 5480050"/>
                <a:gd name="connsiteX196" fmla="*/ 1657350 w 9512300"/>
                <a:gd name="connsiteY196" fmla="*/ 4845050 h 5480050"/>
                <a:gd name="connsiteX197" fmla="*/ 1333500 w 9512300"/>
                <a:gd name="connsiteY197" fmla="*/ 4514850 h 5480050"/>
                <a:gd name="connsiteX198" fmla="*/ 1073150 w 9512300"/>
                <a:gd name="connsiteY198" fmla="*/ 4514850 h 5480050"/>
                <a:gd name="connsiteX199" fmla="*/ 946150 w 9512300"/>
                <a:gd name="connsiteY199" fmla="*/ 4648200 h 5480050"/>
                <a:gd name="connsiteX200" fmla="*/ 901700 w 9512300"/>
                <a:gd name="connsiteY200" fmla="*/ 4654550 h 5480050"/>
                <a:gd name="connsiteX201" fmla="*/ 800100 w 9512300"/>
                <a:gd name="connsiteY201" fmla="*/ 4565650 h 5480050"/>
                <a:gd name="connsiteX202" fmla="*/ 800100 w 9512300"/>
                <a:gd name="connsiteY202" fmla="*/ 4502150 h 5480050"/>
                <a:gd name="connsiteX203" fmla="*/ 927100 w 9512300"/>
                <a:gd name="connsiteY203" fmla="*/ 4362450 h 5480050"/>
                <a:gd name="connsiteX204" fmla="*/ 939800 w 9512300"/>
                <a:gd name="connsiteY204" fmla="*/ 4311650 h 5480050"/>
                <a:gd name="connsiteX205" fmla="*/ 673100 w 9512300"/>
                <a:gd name="connsiteY205" fmla="*/ 4038600 h 5480050"/>
                <a:gd name="connsiteX206" fmla="*/ 679450 w 9512300"/>
                <a:gd name="connsiteY206" fmla="*/ 3683000 h 5480050"/>
                <a:gd name="connsiteX207" fmla="*/ 520700 w 9512300"/>
                <a:gd name="connsiteY207" fmla="*/ 3511550 h 5480050"/>
                <a:gd name="connsiteX208" fmla="*/ 514350 w 9512300"/>
                <a:gd name="connsiteY208" fmla="*/ 3460750 h 5480050"/>
                <a:gd name="connsiteX209" fmla="*/ 558800 w 9512300"/>
                <a:gd name="connsiteY209" fmla="*/ 3409950 h 5480050"/>
                <a:gd name="connsiteX210" fmla="*/ 609600 w 9512300"/>
                <a:gd name="connsiteY210" fmla="*/ 3409950 h 5480050"/>
                <a:gd name="connsiteX211" fmla="*/ 717550 w 9512300"/>
                <a:gd name="connsiteY211" fmla="*/ 3505200 h 5480050"/>
                <a:gd name="connsiteX212" fmla="*/ 749300 w 9512300"/>
                <a:gd name="connsiteY212" fmla="*/ 3505200 h 5480050"/>
                <a:gd name="connsiteX213" fmla="*/ 781050 w 9512300"/>
                <a:gd name="connsiteY213" fmla="*/ 3473450 h 5480050"/>
                <a:gd name="connsiteX214" fmla="*/ 781050 w 9512300"/>
                <a:gd name="connsiteY214" fmla="*/ 3327400 h 5480050"/>
                <a:gd name="connsiteX215" fmla="*/ 869950 w 9512300"/>
                <a:gd name="connsiteY215" fmla="*/ 3238500 h 5480050"/>
                <a:gd name="connsiteX216" fmla="*/ 1085850 w 9512300"/>
                <a:gd name="connsiteY216" fmla="*/ 3238500 h 5480050"/>
                <a:gd name="connsiteX217" fmla="*/ 1282700 w 9512300"/>
                <a:gd name="connsiteY217" fmla="*/ 3441700 h 5480050"/>
                <a:gd name="connsiteX218" fmla="*/ 1422400 w 9512300"/>
                <a:gd name="connsiteY218" fmla="*/ 3441700 h 5480050"/>
                <a:gd name="connsiteX219" fmla="*/ 1511300 w 9512300"/>
                <a:gd name="connsiteY219" fmla="*/ 3346450 h 5480050"/>
                <a:gd name="connsiteX220" fmla="*/ 1511300 w 9512300"/>
                <a:gd name="connsiteY220" fmla="*/ 3314700 h 5480050"/>
                <a:gd name="connsiteX221" fmla="*/ 1384300 w 9512300"/>
                <a:gd name="connsiteY221" fmla="*/ 3162300 h 5480050"/>
                <a:gd name="connsiteX222" fmla="*/ 1377950 w 9512300"/>
                <a:gd name="connsiteY222" fmla="*/ 3124200 h 5480050"/>
                <a:gd name="connsiteX223" fmla="*/ 1435100 w 9512300"/>
                <a:gd name="connsiteY223" fmla="*/ 3079750 h 5480050"/>
                <a:gd name="connsiteX224" fmla="*/ 1441450 w 9512300"/>
                <a:gd name="connsiteY224" fmla="*/ 2838450 h 5480050"/>
                <a:gd name="connsiteX225" fmla="*/ 1422400 w 9512300"/>
                <a:gd name="connsiteY225" fmla="*/ 2813050 h 5480050"/>
                <a:gd name="connsiteX226" fmla="*/ 1282700 w 9512300"/>
                <a:gd name="connsiteY226" fmla="*/ 2667000 h 5480050"/>
                <a:gd name="connsiteX227" fmla="*/ 1168400 w 9512300"/>
                <a:gd name="connsiteY227" fmla="*/ 2667000 h 5480050"/>
                <a:gd name="connsiteX228" fmla="*/ 1092200 w 9512300"/>
                <a:gd name="connsiteY228" fmla="*/ 2584450 h 5480050"/>
                <a:gd name="connsiteX229" fmla="*/ 857250 w 9512300"/>
                <a:gd name="connsiteY229" fmla="*/ 2584450 h 5480050"/>
                <a:gd name="connsiteX230" fmla="*/ 698500 w 9512300"/>
                <a:gd name="connsiteY230" fmla="*/ 2743200 h 5480050"/>
                <a:gd name="connsiteX231" fmla="*/ 425450 w 9512300"/>
                <a:gd name="connsiteY231" fmla="*/ 2743200 h 5480050"/>
                <a:gd name="connsiteX232" fmla="*/ 400050 w 9512300"/>
                <a:gd name="connsiteY232" fmla="*/ 2705100 h 5480050"/>
                <a:gd name="connsiteX233" fmla="*/ 336550 w 9512300"/>
                <a:gd name="connsiteY233" fmla="*/ 2705100 h 5480050"/>
                <a:gd name="connsiteX234" fmla="*/ 254000 w 9512300"/>
                <a:gd name="connsiteY234" fmla="*/ 2794000 h 5480050"/>
                <a:gd name="connsiteX235" fmla="*/ 273050 w 9512300"/>
                <a:gd name="connsiteY235" fmla="*/ 2578100 h 548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9512300" h="5480050">
                  <a:moveTo>
                    <a:pt x="273050" y="2578100"/>
                  </a:moveTo>
                  <a:lnTo>
                    <a:pt x="374650" y="2571750"/>
                  </a:lnTo>
                  <a:lnTo>
                    <a:pt x="400050" y="2533650"/>
                  </a:lnTo>
                  <a:lnTo>
                    <a:pt x="406400" y="2368550"/>
                  </a:lnTo>
                  <a:lnTo>
                    <a:pt x="381000" y="2336800"/>
                  </a:lnTo>
                  <a:lnTo>
                    <a:pt x="254000" y="2216150"/>
                  </a:lnTo>
                  <a:lnTo>
                    <a:pt x="222250" y="2197100"/>
                  </a:lnTo>
                  <a:lnTo>
                    <a:pt x="127000" y="2190750"/>
                  </a:lnTo>
                  <a:lnTo>
                    <a:pt x="101600" y="2184400"/>
                  </a:lnTo>
                  <a:lnTo>
                    <a:pt x="38100" y="2108200"/>
                  </a:lnTo>
                  <a:lnTo>
                    <a:pt x="31750" y="1924050"/>
                  </a:lnTo>
                  <a:lnTo>
                    <a:pt x="6350" y="1873250"/>
                  </a:lnTo>
                  <a:lnTo>
                    <a:pt x="6350" y="1873250"/>
                  </a:lnTo>
                  <a:lnTo>
                    <a:pt x="0" y="1803400"/>
                  </a:lnTo>
                  <a:lnTo>
                    <a:pt x="139700" y="1676400"/>
                  </a:lnTo>
                  <a:lnTo>
                    <a:pt x="190500" y="1663700"/>
                  </a:lnTo>
                  <a:lnTo>
                    <a:pt x="196850" y="1619250"/>
                  </a:lnTo>
                  <a:lnTo>
                    <a:pt x="203200" y="1473200"/>
                  </a:lnTo>
                  <a:lnTo>
                    <a:pt x="209550" y="1460500"/>
                  </a:lnTo>
                  <a:lnTo>
                    <a:pt x="431800" y="1231900"/>
                  </a:lnTo>
                  <a:lnTo>
                    <a:pt x="495300" y="1231900"/>
                  </a:lnTo>
                  <a:lnTo>
                    <a:pt x="527050" y="1282700"/>
                  </a:lnTo>
                  <a:lnTo>
                    <a:pt x="527050" y="1416050"/>
                  </a:lnTo>
                  <a:lnTo>
                    <a:pt x="539750" y="1447800"/>
                  </a:lnTo>
                  <a:lnTo>
                    <a:pt x="577850" y="1454150"/>
                  </a:lnTo>
                  <a:lnTo>
                    <a:pt x="654050" y="1454150"/>
                  </a:lnTo>
                  <a:lnTo>
                    <a:pt x="685800" y="1447800"/>
                  </a:lnTo>
                  <a:lnTo>
                    <a:pt x="698500" y="1435100"/>
                  </a:lnTo>
                  <a:lnTo>
                    <a:pt x="698500" y="1263650"/>
                  </a:lnTo>
                  <a:lnTo>
                    <a:pt x="698500" y="1238250"/>
                  </a:lnTo>
                  <a:lnTo>
                    <a:pt x="908050" y="1028700"/>
                  </a:lnTo>
                  <a:lnTo>
                    <a:pt x="939800" y="1009650"/>
                  </a:lnTo>
                  <a:lnTo>
                    <a:pt x="1136650" y="1009650"/>
                  </a:lnTo>
                  <a:lnTo>
                    <a:pt x="1231900" y="920750"/>
                  </a:lnTo>
                  <a:lnTo>
                    <a:pt x="1314450" y="920750"/>
                  </a:lnTo>
                  <a:lnTo>
                    <a:pt x="1397000" y="1009650"/>
                  </a:lnTo>
                  <a:lnTo>
                    <a:pt x="1435100" y="1022350"/>
                  </a:lnTo>
                  <a:lnTo>
                    <a:pt x="1574800" y="1016000"/>
                  </a:lnTo>
                  <a:lnTo>
                    <a:pt x="1657350" y="1104900"/>
                  </a:lnTo>
                  <a:lnTo>
                    <a:pt x="1727200" y="1104900"/>
                  </a:lnTo>
                  <a:lnTo>
                    <a:pt x="2025650" y="1282700"/>
                  </a:lnTo>
                  <a:lnTo>
                    <a:pt x="2108200" y="1295400"/>
                  </a:lnTo>
                  <a:lnTo>
                    <a:pt x="2311400" y="1504950"/>
                  </a:lnTo>
                  <a:lnTo>
                    <a:pt x="2419350" y="1504950"/>
                  </a:lnTo>
                  <a:lnTo>
                    <a:pt x="2533650" y="1403350"/>
                  </a:lnTo>
                  <a:lnTo>
                    <a:pt x="2755900" y="1397000"/>
                  </a:lnTo>
                  <a:lnTo>
                    <a:pt x="2990850" y="1619250"/>
                  </a:lnTo>
                  <a:lnTo>
                    <a:pt x="3105150" y="1612900"/>
                  </a:lnTo>
                  <a:lnTo>
                    <a:pt x="3206750" y="1714500"/>
                  </a:lnTo>
                  <a:lnTo>
                    <a:pt x="3556000" y="1708150"/>
                  </a:lnTo>
                  <a:lnTo>
                    <a:pt x="3670300" y="1587500"/>
                  </a:lnTo>
                  <a:lnTo>
                    <a:pt x="3670300" y="1530350"/>
                  </a:lnTo>
                  <a:lnTo>
                    <a:pt x="3378200" y="1225550"/>
                  </a:lnTo>
                  <a:lnTo>
                    <a:pt x="3378200" y="1181100"/>
                  </a:lnTo>
                  <a:lnTo>
                    <a:pt x="3498850" y="1041400"/>
                  </a:lnTo>
                  <a:lnTo>
                    <a:pt x="3498850" y="971550"/>
                  </a:lnTo>
                  <a:lnTo>
                    <a:pt x="3594100" y="857250"/>
                  </a:lnTo>
                  <a:lnTo>
                    <a:pt x="3727450" y="857250"/>
                  </a:lnTo>
                  <a:lnTo>
                    <a:pt x="3765550" y="838200"/>
                  </a:lnTo>
                  <a:lnTo>
                    <a:pt x="3765550" y="793750"/>
                  </a:lnTo>
                  <a:lnTo>
                    <a:pt x="3594100" y="609600"/>
                  </a:lnTo>
                  <a:lnTo>
                    <a:pt x="3594100" y="539750"/>
                  </a:lnTo>
                  <a:lnTo>
                    <a:pt x="3670300" y="450850"/>
                  </a:lnTo>
                  <a:lnTo>
                    <a:pt x="3695700" y="450850"/>
                  </a:lnTo>
                  <a:lnTo>
                    <a:pt x="3740150" y="482600"/>
                  </a:lnTo>
                  <a:lnTo>
                    <a:pt x="4032250" y="482600"/>
                  </a:lnTo>
                  <a:lnTo>
                    <a:pt x="4127500" y="387350"/>
                  </a:lnTo>
                  <a:lnTo>
                    <a:pt x="4489450" y="387350"/>
                  </a:lnTo>
                  <a:lnTo>
                    <a:pt x="4622800" y="260350"/>
                  </a:lnTo>
                  <a:lnTo>
                    <a:pt x="4933950" y="254000"/>
                  </a:lnTo>
                  <a:lnTo>
                    <a:pt x="5175250" y="0"/>
                  </a:lnTo>
                  <a:lnTo>
                    <a:pt x="5543550" y="0"/>
                  </a:lnTo>
                  <a:lnTo>
                    <a:pt x="5695950" y="165100"/>
                  </a:lnTo>
                  <a:lnTo>
                    <a:pt x="5689600" y="349250"/>
                  </a:lnTo>
                  <a:lnTo>
                    <a:pt x="5772150" y="425450"/>
                  </a:lnTo>
                  <a:lnTo>
                    <a:pt x="6153150" y="419100"/>
                  </a:lnTo>
                  <a:lnTo>
                    <a:pt x="6178550" y="482600"/>
                  </a:lnTo>
                  <a:lnTo>
                    <a:pt x="6153150" y="514350"/>
                  </a:lnTo>
                  <a:lnTo>
                    <a:pt x="6115050" y="571500"/>
                  </a:lnTo>
                  <a:lnTo>
                    <a:pt x="6115050" y="609600"/>
                  </a:lnTo>
                  <a:lnTo>
                    <a:pt x="6203950" y="666750"/>
                  </a:lnTo>
                  <a:lnTo>
                    <a:pt x="6235700" y="673100"/>
                  </a:lnTo>
                  <a:lnTo>
                    <a:pt x="6254750" y="666750"/>
                  </a:lnTo>
                  <a:lnTo>
                    <a:pt x="6318250" y="596900"/>
                  </a:lnTo>
                  <a:lnTo>
                    <a:pt x="6407150" y="596900"/>
                  </a:lnTo>
                  <a:lnTo>
                    <a:pt x="6743700" y="260350"/>
                  </a:lnTo>
                  <a:lnTo>
                    <a:pt x="6877050" y="260350"/>
                  </a:lnTo>
                  <a:lnTo>
                    <a:pt x="6819900" y="323850"/>
                  </a:lnTo>
                  <a:lnTo>
                    <a:pt x="6819900" y="361950"/>
                  </a:lnTo>
                  <a:lnTo>
                    <a:pt x="7035800" y="584200"/>
                  </a:lnTo>
                  <a:lnTo>
                    <a:pt x="7137400" y="577850"/>
                  </a:lnTo>
                  <a:lnTo>
                    <a:pt x="7766050" y="1219200"/>
                  </a:lnTo>
                  <a:lnTo>
                    <a:pt x="7804150" y="1219200"/>
                  </a:lnTo>
                  <a:lnTo>
                    <a:pt x="7886700" y="1136650"/>
                  </a:lnTo>
                  <a:lnTo>
                    <a:pt x="8007350" y="1136650"/>
                  </a:lnTo>
                  <a:lnTo>
                    <a:pt x="7905750" y="1238250"/>
                  </a:lnTo>
                  <a:lnTo>
                    <a:pt x="7912100" y="1289050"/>
                  </a:lnTo>
                  <a:lnTo>
                    <a:pt x="7950200" y="1308100"/>
                  </a:lnTo>
                  <a:lnTo>
                    <a:pt x="8013700" y="1308100"/>
                  </a:lnTo>
                  <a:lnTo>
                    <a:pt x="8083550" y="1377950"/>
                  </a:lnTo>
                  <a:lnTo>
                    <a:pt x="8229600" y="1377950"/>
                  </a:lnTo>
                  <a:lnTo>
                    <a:pt x="8413750" y="1206500"/>
                  </a:lnTo>
                  <a:lnTo>
                    <a:pt x="8572500" y="1200150"/>
                  </a:lnTo>
                  <a:lnTo>
                    <a:pt x="8801100" y="1409700"/>
                  </a:lnTo>
                  <a:lnTo>
                    <a:pt x="8909050" y="1409700"/>
                  </a:lnTo>
                  <a:lnTo>
                    <a:pt x="9048750" y="1549400"/>
                  </a:lnTo>
                  <a:lnTo>
                    <a:pt x="9169400" y="1549400"/>
                  </a:lnTo>
                  <a:lnTo>
                    <a:pt x="9251950" y="1460500"/>
                  </a:lnTo>
                  <a:lnTo>
                    <a:pt x="9296400" y="1454150"/>
                  </a:lnTo>
                  <a:lnTo>
                    <a:pt x="9404350" y="1536700"/>
                  </a:lnTo>
                  <a:lnTo>
                    <a:pt x="9512300" y="1536700"/>
                  </a:lnTo>
                  <a:lnTo>
                    <a:pt x="9410700" y="1651000"/>
                  </a:lnTo>
                  <a:lnTo>
                    <a:pt x="9366250" y="1651000"/>
                  </a:lnTo>
                  <a:lnTo>
                    <a:pt x="9366250" y="1663700"/>
                  </a:lnTo>
                  <a:lnTo>
                    <a:pt x="9366250" y="1898650"/>
                  </a:lnTo>
                  <a:lnTo>
                    <a:pt x="9232900" y="2006600"/>
                  </a:lnTo>
                  <a:lnTo>
                    <a:pt x="9232900" y="2146300"/>
                  </a:lnTo>
                  <a:lnTo>
                    <a:pt x="9302750" y="2292350"/>
                  </a:lnTo>
                  <a:lnTo>
                    <a:pt x="9302750" y="2432050"/>
                  </a:lnTo>
                  <a:lnTo>
                    <a:pt x="9156700" y="2590800"/>
                  </a:lnTo>
                  <a:lnTo>
                    <a:pt x="8756650" y="2578100"/>
                  </a:lnTo>
                  <a:lnTo>
                    <a:pt x="8699500" y="2616200"/>
                  </a:lnTo>
                  <a:cubicBezTo>
                    <a:pt x="8697383" y="2787650"/>
                    <a:pt x="8695267" y="2959100"/>
                    <a:pt x="8693150" y="3130550"/>
                  </a:cubicBezTo>
                  <a:lnTo>
                    <a:pt x="8820150" y="3276600"/>
                  </a:lnTo>
                  <a:lnTo>
                    <a:pt x="8693150" y="3409950"/>
                  </a:lnTo>
                  <a:lnTo>
                    <a:pt x="8636000" y="3409950"/>
                  </a:lnTo>
                  <a:lnTo>
                    <a:pt x="8559800" y="3346450"/>
                  </a:lnTo>
                  <a:lnTo>
                    <a:pt x="8489950" y="3346450"/>
                  </a:lnTo>
                  <a:lnTo>
                    <a:pt x="8343900" y="3492500"/>
                  </a:lnTo>
                  <a:lnTo>
                    <a:pt x="8331200" y="3543300"/>
                  </a:lnTo>
                  <a:lnTo>
                    <a:pt x="8394700" y="3632200"/>
                  </a:lnTo>
                  <a:lnTo>
                    <a:pt x="8394700" y="3816350"/>
                  </a:lnTo>
                  <a:lnTo>
                    <a:pt x="8572500" y="3987800"/>
                  </a:lnTo>
                  <a:lnTo>
                    <a:pt x="8572500" y="4032250"/>
                  </a:lnTo>
                  <a:lnTo>
                    <a:pt x="8432800" y="4178300"/>
                  </a:lnTo>
                  <a:lnTo>
                    <a:pt x="8426450" y="4337050"/>
                  </a:lnTo>
                  <a:lnTo>
                    <a:pt x="8502650" y="4425950"/>
                  </a:lnTo>
                  <a:lnTo>
                    <a:pt x="8509000" y="4476750"/>
                  </a:lnTo>
                  <a:lnTo>
                    <a:pt x="8458200" y="4502150"/>
                  </a:lnTo>
                  <a:lnTo>
                    <a:pt x="8426450" y="4495800"/>
                  </a:lnTo>
                  <a:lnTo>
                    <a:pt x="8356600" y="4413250"/>
                  </a:lnTo>
                  <a:lnTo>
                    <a:pt x="8197850" y="4413250"/>
                  </a:lnTo>
                  <a:lnTo>
                    <a:pt x="8185150" y="4406900"/>
                  </a:lnTo>
                  <a:lnTo>
                    <a:pt x="8083550" y="4298950"/>
                  </a:lnTo>
                  <a:lnTo>
                    <a:pt x="7670800" y="4298950"/>
                  </a:lnTo>
                  <a:lnTo>
                    <a:pt x="7645400" y="4305300"/>
                  </a:lnTo>
                  <a:lnTo>
                    <a:pt x="7537450" y="4419600"/>
                  </a:lnTo>
                  <a:lnTo>
                    <a:pt x="7270750" y="4419600"/>
                  </a:lnTo>
                  <a:lnTo>
                    <a:pt x="7219950" y="4438650"/>
                  </a:lnTo>
                  <a:lnTo>
                    <a:pt x="7156450" y="4508500"/>
                  </a:lnTo>
                  <a:lnTo>
                    <a:pt x="7086600" y="4508500"/>
                  </a:lnTo>
                  <a:lnTo>
                    <a:pt x="6978650" y="4406900"/>
                  </a:lnTo>
                  <a:lnTo>
                    <a:pt x="6769100" y="4406900"/>
                  </a:lnTo>
                  <a:lnTo>
                    <a:pt x="6629400" y="4470400"/>
                  </a:lnTo>
                  <a:lnTo>
                    <a:pt x="6629400" y="4584700"/>
                  </a:lnTo>
                  <a:lnTo>
                    <a:pt x="6642100" y="4616450"/>
                  </a:lnTo>
                  <a:lnTo>
                    <a:pt x="6692900" y="4667250"/>
                  </a:lnTo>
                  <a:lnTo>
                    <a:pt x="6642100" y="4724400"/>
                  </a:lnTo>
                  <a:lnTo>
                    <a:pt x="6591300" y="4711700"/>
                  </a:lnTo>
                  <a:lnTo>
                    <a:pt x="6489700" y="4591050"/>
                  </a:lnTo>
                  <a:lnTo>
                    <a:pt x="6083300" y="4591050"/>
                  </a:lnTo>
                  <a:lnTo>
                    <a:pt x="5930900" y="4737100"/>
                  </a:lnTo>
                  <a:lnTo>
                    <a:pt x="5924550" y="4876800"/>
                  </a:lnTo>
                  <a:lnTo>
                    <a:pt x="5892800" y="4902200"/>
                  </a:lnTo>
                  <a:lnTo>
                    <a:pt x="5829300" y="4902200"/>
                  </a:lnTo>
                  <a:lnTo>
                    <a:pt x="5448300" y="5257800"/>
                  </a:lnTo>
                  <a:lnTo>
                    <a:pt x="5448300" y="5346700"/>
                  </a:lnTo>
                  <a:lnTo>
                    <a:pt x="5530850" y="5429250"/>
                  </a:lnTo>
                  <a:lnTo>
                    <a:pt x="5486400" y="5480050"/>
                  </a:lnTo>
                  <a:lnTo>
                    <a:pt x="5429250" y="5480050"/>
                  </a:lnTo>
                  <a:lnTo>
                    <a:pt x="5289550" y="5340350"/>
                  </a:lnTo>
                  <a:lnTo>
                    <a:pt x="5175250" y="5340350"/>
                  </a:lnTo>
                  <a:lnTo>
                    <a:pt x="5130800" y="5314950"/>
                  </a:lnTo>
                  <a:lnTo>
                    <a:pt x="5092700" y="5270500"/>
                  </a:lnTo>
                  <a:lnTo>
                    <a:pt x="4972050" y="5270500"/>
                  </a:lnTo>
                  <a:lnTo>
                    <a:pt x="4762500" y="5086350"/>
                  </a:lnTo>
                  <a:lnTo>
                    <a:pt x="4762500" y="5029200"/>
                  </a:lnTo>
                  <a:lnTo>
                    <a:pt x="4737100" y="4991100"/>
                  </a:lnTo>
                  <a:lnTo>
                    <a:pt x="4673600" y="4991100"/>
                  </a:lnTo>
                  <a:lnTo>
                    <a:pt x="4629150" y="4959350"/>
                  </a:lnTo>
                  <a:lnTo>
                    <a:pt x="4635500" y="4578350"/>
                  </a:lnTo>
                  <a:lnTo>
                    <a:pt x="4616450" y="4527550"/>
                  </a:lnTo>
                  <a:lnTo>
                    <a:pt x="4425950" y="4330700"/>
                  </a:lnTo>
                  <a:lnTo>
                    <a:pt x="3594100" y="4330700"/>
                  </a:lnTo>
                  <a:lnTo>
                    <a:pt x="3206750" y="3930650"/>
                  </a:lnTo>
                  <a:lnTo>
                    <a:pt x="3213100" y="3536950"/>
                  </a:lnTo>
                  <a:lnTo>
                    <a:pt x="3117850" y="3467100"/>
                  </a:lnTo>
                  <a:lnTo>
                    <a:pt x="3073400" y="3390900"/>
                  </a:lnTo>
                  <a:lnTo>
                    <a:pt x="2863850" y="3403600"/>
                  </a:lnTo>
                  <a:lnTo>
                    <a:pt x="2813050" y="3346450"/>
                  </a:lnTo>
                  <a:lnTo>
                    <a:pt x="2768600" y="3346450"/>
                  </a:lnTo>
                  <a:lnTo>
                    <a:pt x="2495550" y="3619500"/>
                  </a:lnTo>
                  <a:lnTo>
                    <a:pt x="2095500" y="3619500"/>
                  </a:lnTo>
                  <a:lnTo>
                    <a:pt x="1885950" y="3829050"/>
                  </a:lnTo>
                  <a:lnTo>
                    <a:pt x="1885950" y="4648200"/>
                  </a:lnTo>
                  <a:lnTo>
                    <a:pt x="1708150" y="4845050"/>
                  </a:lnTo>
                  <a:lnTo>
                    <a:pt x="1657350" y="4845050"/>
                  </a:lnTo>
                  <a:lnTo>
                    <a:pt x="1333500" y="4514850"/>
                  </a:lnTo>
                  <a:lnTo>
                    <a:pt x="1073150" y="4514850"/>
                  </a:lnTo>
                  <a:lnTo>
                    <a:pt x="946150" y="4648200"/>
                  </a:lnTo>
                  <a:lnTo>
                    <a:pt x="901700" y="4654550"/>
                  </a:lnTo>
                  <a:lnTo>
                    <a:pt x="800100" y="4565650"/>
                  </a:lnTo>
                  <a:lnTo>
                    <a:pt x="800100" y="4502150"/>
                  </a:lnTo>
                  <a:lnTo>
                    <a:pt x="927100" y="4362450"/>
                  </a:lnTo>
                  <a:lnTo>
                    <a:pt x="939800" y="4311650"/>
                  </a:lnTo>
                  <a:lnTo>
                    <a:pt x="673100" y="4038600"/>
                  </a:lnTo>
                  <a:lnTo>
                    <a:pt x="679450" y="3683000"/>
                  </a:lnTo>
                  <a:lnTo>
                    <a:pt x="520700" y="3511550"/>
                  </a:lnTo>
                  <a:lnTo>
                    <a:pt x="514350" y="3460750"/>
                  </a:lnTo>
                  <a:lnTo>
                    <a:pt x="558800" y="3409950"/>
                  </a:lnTo>
                  <a:lnTo>
                    <a:pt x="609600" y="3409950"/>
                  </a:lnTo>
                  <a:lnTo>
                    <a:pt x="717550" y="3505200"/>
                  </a:lnTo>
                  <a:lnTo>
                    <a:pt x="749300" y="3505200"/>
                  </a:lnTo>
                  <a:lnTo>
                    <a:pt x="781050" y="3473450"/>
                  </a:lnTo>
                  <a:lnTo>
                    <a:pt x="781050" y="3327400"/>
                  </a:lnTo>
                  <a:lnTo>
                    <a:pt x="869950" y="3238500"/>
                  </a:lnTo>
                  <a:lnTo>
                    <a:pt x="1085850" y="3238500"/>
                  </a:lnTo>
                  <a:lnTo>
                    <a:pt x="1282700" y="3441700"/>
                  </a:lnTo>
                  <a:lnTo>
                    <a:pt x="1422400" y="3441700"/>
                  </a:lnTo>
                  <a:lnTo>
                    <a:pt x="1511300" y="3346450"/>
                  </a:lnTo>
                  <a:lnTo>
                    <a:pt x="1511300" y="3314700"/>
                  </a:lnTo>
                  <a:lnTo>
                    <a:pt x="1384300" y="3162300"/>
                  </a:lnTo>
                  <a:lnTo>
                    <a:pt x="1377950" y="3124200"/>
                  </a:lnTo>
                  <a:lnTo>
                    <a:pt x="1435100" y="3079750"/>
                  </a:lnTo>
                  <a:lnTo>
                    <a:pt x="1441450" y="2838450"/>
                  </a:lnTo>
                  <a:lnTo>
                    <a:pt x="1422400" y="2813050"/>
                  </a:lnTo>
                  <a:lnTo>
                    <a:pt x="1282700" y="2667000"/>
                  </a:lnTo>
                  <a:lnTo>
                    <a:pt x="1168400" y="2667000"/>
                  </a:lnTo>
                  <a:lnTo>
                    <a:pt x="1092200" y="2584450"/>
                  </a:lnTo>
                  <a:lnTo>
                    <a:pt x="857250" y="2584450"/>
                  </a:lnTo>
                  <a:lnTo>
                    <a:pt x="698500" y="2743200"/>
                  </a:lnTo>
                  <a:lnTo>
                    <a:pt x="425450" y="2743200"/>
                  </a:lnTo>
                  <a:lnTo>
                    <a:pt x="400050" y="2705100"/>
                  </a:lnTo>
                  <a:lnTo>
                    <a:pt x="336550" y="2705100"/>
                  </a:lnTo>
                  <a:lnTo>
                    <a:pt x="254000" y="2794000"/>
                  </a:lnTo>
                  <a:lnTo>
                    <a:pt x="273050" y="2578100"/>
                  </a:lnTo>
                  <a:close/>
                </a:path>
              </a:pathLst>
            </a:custGeom>
            <a:solidFill>
              <a:schemeClr val="bg1"/>
            </a:solidFill>
            <a:ln cap="rnd">
              <a:solidFill>
                <a:schemeClr val="accent5"/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олилиния: фигура 61">
              <a:extLst>
                <a:ext uri="{FF2B5EF4-FFF2-40B4-BE49-F238E27FC236}">
                  <a16:creationId xmlns:a16="http://schemas.microsoft.com/office/drawing/2014/main" id="{EEA1DF14-454C-436D-AF0C-346FF7A0F7A5}"/>
                </a:ext>
              </a:extLst>
            </p:cNvPr>
            <p:cNvSpPr/>
            <p:nvPr/>
          </p:nvSpPr>
          <p:spPr>
            <a:xfrm>
              <a:off x="2451100" y="1149350"/>
              <a:ext cx="2978150" cy="4470400"/>
            </a:xfrm>
            <a:custGeom>
              <a:avLst/>
              <a:gdLst>
                <a:gd name="connsiteX0" fmla="*/ 0 w 2978150"/>
                <a:gd name="connsiteY0" fmla="*/ 0 h 4470400"/>
                <a:gd name="connsiteX1" fmla="*/ 171450 w 2978150"/>
                <a:gd name="connsiteY1" fmla="*/ 869950 h 4470400"/>
                <a:gd name="connsiteX2" fmla="*/ 336550 w 2978150"/>
                <a:gd name="connsiteY2" fmla="*/ 1155700 h 4470400"/>
                <a:gd name="connsiteX3" fmla="*/ 603250 w 2978150"/>
                <a:gd name="connsiteY3" fmla="*/ 1466850 h 4470400"/>
                <a:gd name="connsiteX4" fmla="*/ 1212850 w 2978150"/>
                <a:gd name="connsiteY4" fmla="*/ 2139950 h 4470400"/>
                <a:gd name="connsiteX5" fmla="*/ 1263650 w 2978150"/>
                <a:gd name="connsiteY5" fmla="*/ 2444750 h 4470400"/>
                <a:gd name="connsiteX6" fmla="*/ 1320800 w 2978150"/>
                <a:gd name="connsiteY6" fmla="*/ 2749550 h 4470400"/>
                <a:gd name="connsiteX7" fmla="*/ 1416050 w 2978150"/>
                <a:gd name="connsiteY7" fmla="*/ 3295650 h 4470400"/>
                <a:gd name="connsiteX8" fmla="*/ 1498600 w 2978150"/>
                <a:gd name="connsiteY8" fmla="*/ 3416300 h 4470400"/>
                <a:gd name="connsiteX9" fmla="*/ 1930400 w 2978150"/>
                <a:gd name="connsiteY9" fmla="*/ 3797300 h 4470400"/>
                <a:gd name="connsiteX10" fmla="*/ 2241550 w 2978150"/>
                <a:gd name="connsiteY10" fmla="*/ 3937000 h 4470400"/>
                <a:gd name="connsiteX11" fmla="*/ 2774950 w 2978150"/>
                <a:gd name="connsiteY11" fmla="*/ 4330700 h 4470400"/>
                <a:gd name="connsiteX12" fmla="*/ 2978150 w 2978150"/>
                <a:gd name="connsiteY12" fmla="*/ 4470400 h 447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8150" h="4470400">
                  <a:moveTo>
                    <a:pt x="0" y="0"/>
                  </a:moveTo>
                  <a:lnTo>
                    <a:pt x="171450" y="869950"/>
                  </a:lnTo>
                  <a:lnTo>
                    <a:pt x="336550" y="1155700"/>
                  </a:lnTo>
                  <a:lnTo>
                    <a:pt x="603250" y="1466850"/>
                  </a:lnTo>
                  <a:lnTo>
                    <a:pt x="1212850" y="2139950"/>
                  </a:lnTo>
                  <a:lnTo>
                    <a:pt x="1263650" y="2444750"/>
                  </a:lnTo>
                  <a:lnTo>
                    <a:pt x="1320800" y="2749550"/>
                  </a:lnTo>
                  <a:lnTo>
                    <a:pt x="1416050" y="3295650"/>
                  </a:lnTo>
                  <a:lnTo>
                    <a:pt x="1498600" y="3416300"/>
                  </a:lnTo>
                  <a:lnTo>
                    <a:pt x="1930400" y="3797300"/>
                  </a:lnTo>
                  <a:lnTo>
                    <a:pt x="2241550" y="3937000"/>
                  </a:lnTo>
                  <a:lnTo>
                    <a:pt x="2774950" y="4330700"/>
                  </a:lnTo>
                  <a:lnTo>
                    <a:pt x="2978150" y="4470400"/>
                  </a:ln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олилиния: фигура 63">
              <a:extLst>
                <a:ext uri="{FF2B5EF4-FFF2-40B4-BE49-F238E27FC236}">
                  <a16:creationId xmlns:a16="http://schemas.microsoft.com/office/drawing/2014/main" id="{A3990BA3-D532-4086-A1D3-B7522C2DAC6F}"/>
                </a:ext>
              </a:extLst>
            </p:cNvPr>
            <p:cNvSpPr/>
            <p:nvPr/>
          </p:nvSpPr>
          <p:spPr>
            <a:xfrm>
              <a:off x="6524625" y="2222500"/>
              <a:ext cx="1901825" cy="1968500"/>
            </a:xfrm>
            <a:custGeom>
              <a:avLst/>
              <a:gdLst>
                <a:gd name="connsiteX0" fmla="*/ 1438275 w 1901825"/>
                <a:gd name="connsiteY0" fmla="*/ 0 h 1968500"/>
                <a:gd name="connsiteX1" fmla="*/ 1841500 w 1901825"/>
                <a:gd name="connsiteY1" fmla="*/ 212725 h 1968500"/>
                <a:gd name="connsiteX2" fmla="*/ 1901825 w 1901825"/>
                <a:gd name="connsiteY2" fmla="*/ 317500 h 1968500"/>
                <a:gd name="connsiteX3" fmla="*/ 1901825 w 1901825"/>
                <a:gd name="connsiteY3" fmla="*/ 434975 h 1968500"/>
                <a:gd name="connsiteX4" fmla="*/ 1755775 w 1901825"/>
                <a:gd name="connsiteY4" fmla="*/ 482600 h 1968500"/>
                <a:gd name="connsiteX5" fmla="*/ 1466850 w 1901825"/>
                <a:gd name="connsiteY5" fmla="*/ 781050 h 1968500"/>
                <a:gd name="connsiteX6" fmla="*/ 793750 w 1901825"/>
                <a:gd name="connsiteY6" fmla="*/ 1050925 h 1968500"/>
                <a:gd name="connsiteX7" fmla="*/ 387350 w 1901825"/>
                <a:gd name="connsiteY7" fmla="*/ 1365250 h 1968500"/>
                <a:gd name="connsiteX8" fmla="*/ 0 w 1901825"/>
                <a:gd name="connsiteY8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1825" h="1968500">
                  <a:moveTo>
                    <a:pt x="1438275" y="0"/>
                  </a:moveTo>
                  <a:lnTo>
                    <a:pt x="1841500" y="212725"/>
                  </a:lnTo>
                  <a:cubicBezTo>
                    <a:pt x="1861608" y="247650"/>
                    <a:pt x="1891771" y="280458"/>
                    <a:pt x="1901825" y="317500"/>
                  </a:cubicBezTo>
                  <a:lnTo>
                    <a:pt x="1901825" y="434975"/>
                  </a:lnTo>
                  <a:lnTo>
                    <a:pt x="1755775" y="482600"/>
                  </a:lnTo>
                  <a:lnTo>
                    <a:pt x="1466850" y="781050"/>
                  </a:lnTo>
                  <a:lnTo>
                    <a:pt x="793750" y="1050925"/>
                  </a:lnTo>
                  <a:lnTo>
                    <a:pt x="387350" y="1365250"/>
                  </a:lnTo>
                  <a:lnTo>
                    <a:pt x="0" y="1968500"/>
                  </a:ln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: фигура 64">
              <a:extLst>
                <a:ext uri="{FF2B5EF4-FFF2-40B4-BE49-F238E27FC236}">
                  <a16:creationId xmlns:a16="http://schemas.microsoft.com/office/drawing/2014/main" id="{B4BFB7FF-50F0-43F9-990A-21A0C97AAB2C}"/>
                </a:ext>
              </a:extLst>
            </p:cNvPr>
            <p:cNvSpPr/>
            <p:nvPr/>
          </p:nvSpPr>
          <p:spPr>
            <a:xfrm>
              <a:off x="5753100" y="4191000"/>
              <a:ext cx="5829300" cy="2481263"/>
            </a:xfrm>
            <a:custGeom>
              <a:avLst/>
              <a:gdLst>
                <a:gd name="connsiteX0" fmla="*/ 0 w 5829300"/>
                <a:gd name="connsiteY0" fmla="*/ 2481263 h 2481263"/>
                <a:gd name="connsiteX1" fmla="*/ 990600 w 5829300"/>
                <a:gd name="connsiteY1" fmla="*/ 1666875 h 2481263"/>
                <a:gd name="connsiteX2" fmla="*/ 1323975 w 5829300"/>
                <a:gd name="connsiteY2" fmla="*/ 1600200 h 2481263"/>
                <a:gd name="connsiteX3" fmla="*/ 1781175 w 5829300"/>
                <a:gd name="connsiteY3" fmla="*/ 1366838 h 2481263"/>
                <a:gd name="connsiteX4" fmla="*/ 2105025 w 5829300"/>
                <a:gd name="connsiteY4" fmla="*/ 1052513 h 2481263"/>
                <a:gd name="connsiteX5" fmla="*/ 2443163 w 5829300"/>
                <a:gd name="connsiteY5" fmla="*/ 985838 h 2481263"/>
                <a:gd name="connsiteX6" fmla="*/ 2833688 w 5829300"/>
                <a:gd name="connsiteY6" fmla="*/ 881063 h 2481263"/>
                <a:gd name="connsiteX7" fmla="*/ 2943225 w 5829300"/>
                <a:gd name="connsiteY7" fmla="*/ 757238 h 2481263"/>
                <a:gd name="connsiteX8" fmla="*/ 3048000 w 5829300"/>
                <a:gd name="connsiteY8" fmla="*/ 738188 h 2481263"/>
                <a:gd name="connsiteX9" fmla="*/ 3052763 w 5829300"/>
                <a:gd name="connsiteY9" fmla="*/ 661988 h 2481263"/>
                <a:gd name="connsiteX10" fmla="*/ 3152775 w 5829300"/>
                <a:gd name="connsiteY10" fmla="*/ 514350 h 2481263"/>
                <a:gd name="connsiteX11" fmla="*/ 3252788 w 5829300"/>
                <a:gd name="connsiteY11" fmla="*/ 542925 h 2481263"/>
                <a:gd name="connsiteX12" fmla="*/ 3424238 w 5829300"/>
                <a:gd name="connsiteY12" fmla="*/ 623888 h 2481263"/>
                <a:gd name="connsiteX13" fmla="*/ 3695700 w 5829300"/>
                <a:gd name="connsiteY13" fmla="*/ 604838 h 2481263"/>
                <a:gd name="connsiteX14" fmla="*/ 3948113 w 5829300"/>
                <a:gd name="connsiteY14" fmla="*/ 509588 h 2481263"/>
                <a:gd name="connsiteX15" fmla="*/ 4191000 w 5829300"/>
                <a:gd name="connsiteY15" fmla="*/ 476250 h 2481263"/>
                <a:gd name="connsiteX16" fmla="*/ 4448175 w 5829300"/>
                <a:gd name="connsiteY16" fmla="*/ 400050 h 2481263"/>
                <a:gd name="connsiteX17" fmla="*/ 4810125 w 5829300"/>
                <a:gd name="connsiteY17" fmla="*/ 338138 h 2481263"/>
                <a:gd name="connsiteX18" fmla="*/ 5829300 w 5829300"/>
                <a:gd name="connsiteY18" fmla="*/ 0 h 248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29300" h="2481263">
                  <a:moveTo>
                    <a:pt x="0" y="2481263"/>
                  </a:moveTo>
                  <a:lnTo>
                    <a:pt x="990600" y="1666875"/>
                  </a:lnTo>
                  <a:lnTo>
                    <a:pt x="1323975" y="1600200"/>
                  </a:lnTo>
                  <a:lnTo>
                    <a:pt x="1781175" y="1366838"/>
                  </a:lnTo>
                  <a:lnTo>
                    <a:pt x="2105025" y="1052513"/>
                  </a:lnTo>
                  <a:lnTo>
                    <a:pt x="2443163" y="985838"/>
                  </a:lnTo>
                  <a:lnTo>
                    <a:pt x="2833688" y="881063"/>
                  </a:lnTo>
                  <a:lnTo>
                    <a:pt x="2943225" y="757238"/>
                  </a:lnTo>
                  <a:lnTo>
                    <a:pt x="3048000" y="738188"/>
                  </a:lnTo>
                  <a:lnTo>
                    <a:pt x="3052763" y="661988"/>
                  </a:lnTo>
                  <a:lnTo>
                    <a:pt x="3152775" y="514350"/>
                  </a:lnTo>
                  <a:lnTo>
                    <a:pt x="3252788" y="542925"/>
                  </a:lnTo>
                  <a:lnTo>
                    <a:pt x="3424238" y="623888"/>
                  </a:lnTo>
                  <a:lnTo>
                    <a:pt x="3695700" y="604838"/>
                  </a:lnTo>
                  <a:lnTo>
                    <a:pt x="3948113" y="509588"/>
                  </a:lnTo>
                  <a:lnTo>
                    <a:pt x="4191000" y="476250"/>
                  </a:lnTo>
                  <a:lnTo>
                    <a:pt x="4448175" y="400050"/>
                  </a:lnTo>
                  <a:lnTo>
                    <a:pt x="4810125" y="338138"/>
                  </a:lnTo>
                  <a:lnTo>
                    <a:pt x="5829300" y="0"/>
                  </a:lnTo>
                </a:path>
              </a:pathLst>
            </a:custGeom>
            <a:noFill/>
            <a:ln w="1270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: фигура 65">
              <a:extLst>
                <a:ext uri="{FF2B5EF4-FFF2-40B4-BE49-F238E27FC236}">
                  <a16:creationId xmlns:a16="http://schemas.microsoft.com/office/drawing/2014/main" id="{FC20E130-AE19-4C94-9F8D-45930A5BD11C}"/>
                </a:ext>
              </a:extLst>
            </p:cNvPr>
            <p:cNvSpPr/>
            <p:nvPr/>
          </p:nvSpPr>
          <p:spPr>
            <a:xfrm>
              <a:off x="7281863" y="4910138"/>
              <a:ext cx="2876550" cy="1409700"/>
            </a:xfrm>
            <a:custGeom>
              <a:avLst/>
              <a:gdLst>
                <a:gd name="connsiteX0" fmla="*/ 0 w 2876550"/>
                <a:gd name="connsiteY0" fmla="*/ 1409700 h 1409700"/>
                <a:gd name="connsiteX1" fmla="*/ 142875 w 2876550"/>
                <a:gd name="connsiteY1" fmla="*/ 1100137 h 1409700"/>
                <a:gd name="connsiteX2" fmla="*/ 371475 w 2876550"/>
                <a:gd name="connsiteY2" fmla="*/ 819150 h 1409700"/>
                <a:gd name="connsiteX3" fmla="*/ 652462 w 2876550"/>
                <a:gd name="connsiteY3" fmla="*/ 590550 h 1409700"/>
                <a:gd name="connsiteX4" fmla="*/ 900112 w 2876550"/>
                <a:gd name="connsiteY4" fmla="*/ 347662 h 1409700"/>
                <a:gd name="connsiteX5" fmla="*/ 1347787 w 2876550"/>
                <a:gd name="connsiteY5" fmla="*/ 361950 h 1409700"/>
                <a:gd name="connsiteX6" fmla="*/ 1719262 w 2876550"/>
                <a:gd name="connsiteY6" fmla="*/ 152400 h 1409700"/>
                <a:gd name="connsiteX7" fmla="*/ 1857375 w 2876550"/>
                <a:gd name="connsiteY7" fmla="*/ 171450 h 1409700"/>
                <a:gd name="connsiteX8" fmla="*/ 2028825 w 2876550"/>
                <a:gd name="connsiteY8" fmla="*/ 47625 h 1409700"/>
                <a:gd name="connsiteX9" fmla="*/ 2471737 w 2876550"/>
                <a:gd name="connsiteY9" fmla="*/ 0 h 1409700"/>
                <a:gd name="connsiteX10" fmla="*/ 2609850 w 2876550"/>
                <a:gd name="connsiteY10" fmla="*/ 71437 h 1409700"/>
                <a:gd name="connsiteX11" fmla="*/ 2876550 w 2876550"/>
                <a:gd name="connsiteY11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6550" h="1409700">
                  <a:moveTo>
                    <a:pt x="0" y="1409700"/>
                  </a:moveTo>
                  <a:lnTo>
                    <a:pt x="142875" y="1100137"/>
                  </a:lnTo>
                  <a:lnTo>
                    <a:pt x="371475" y="819150"/>
                  </a:lnTo>
                  <a:lnTo>
                    <a:pt x="652462" y="590550"/>
                  </a:lnTo>
                  <a:lnTo>
                    <a:pt x="900112" y="347662"/>
                  </a:lnTo>
                  <a:lnTo>
                    <a:pt x="1347787" y="361950"/>
                  </a:lnTo>
                  <a:lnTo>
                    <a:pt x="1719262" y="152400"/>
                  </a:lnTo>
                  <a:lnTo>
                    <a:pt x="1857375" y="171450"/>
                  </a:lnTo>
                  <a:lnTo>
                    <a:pt x="2028825" y="47625"/>
                  </a:lnTo>
                  <a:lnTo>
                    <a:pt x="2471737" y="0"/>
                  </a:lnTo>
                  <a:lnTo>
                    <a:pt x="2609850" y="71437"/>
                  </a:lnTo>
                  <a:lnTo>
                    <a:pt x="2876550" y="0"/>
                  </a:ln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: фигура 68">
              <a:extLst>
                <a:ext uri="{FF2B5EF4-FFF2-40B4-BE49-F238E27FC236}">
                  <a16:creationId xmlns:a16="http://schemas.microsoft.com/office/drawing/2014/main" id="{42350A2F-564F-4DE8-A9FA-DD303CC52DA4}"/>
                </a:ext>
              </a:extLst>
            </p:cNvPr>
            <p:cNvSpPr/>
            <p:nvPr/>
          </p:nvSpPr>
          <p:spPr>
            <a:xfrm>
              <a:off x="3876675" y="3787775"/>
              <a:ext cx="4032250" cy="1711325"/>
            </a:xfrm>
            <a:custGeom>
              <a:avLst/>
              <a:gdLst>
                <a:gd name="connsiteX0" fmla="*/ 0 w 4032250"/>
                <a:gd name="connsiteY0" fmla="*/ 644525 h 1711325"/>
                <a:gd name="connsiteX1" fmla="*/ 139700 w 4032250"/>
                <a:gd name="connsiteY1" fmla="*/ 508000 h 1711325"/>
                <a:gd name="connsiteX2" fmla="*/ 809625 w 4032250"/>
                <a:gd name="connsiteY2" fmla="*/ 349250 h 1711325"/>
                <a:gd name="connsiteX3" fmla="*/ 1066800 w 4032250"/>
                <a:gd name="connsiteY3" fmla="*/ 200025 h 1711325"/>
                <a:gd name="connsiteX4" fmla="*/ 1273175 w 4032250"/>
                <a:gd name="connsiteY4" fmla="*/ 0 h 1711325"/>
                <a:gd name="connsiteX5" fmla="*/ 1736725 w 4032250"/>
                <a:gd name="connsiteY5" fmla="*/ 15875 h 1711325"/>
                <a:gd name="connsiteX6" fmla="*/ 1866900 w 4032250"/>
                <a:gd name="connsiteY6" fmla="*/ 346075 h 1711325"/>
                <a:gd name="connsiteX7" fmla="*/ 2200275 w 4032250"/>
                <a:gd name="connsiteY7" fmla="*/ 349250 h 1711325"/>
                <a:gd name="connsiteX8" fmla="*/ 2286000 w 4032250"/>
                <a:gd name="connsiteY8" fmla="*/ 276225 h 1711325"/>
                <a:gd name="connsiteX9" fmla="*/ 2647950 w 4032250"/>
                <a:gd name="connsiteY9" fmla="*/ 406400 h 1711325"/>
                <a:gd name="connsiteX10" fmla="*/ 4032250 w 4032250"/>
                <a:gd name="connsiteY10" fmla="*/ 1711325 h 171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32250" h="1711325">
                  <a:moveTo>
                    <a:pt x="0" y="644525"/>
                  </a:moveTo>
                  <a:lnTo>
                    <a:pt x="139700" y="508000"/>
                  </a:lnTo>
                  <a:lnTo>
                    <a:pt x="809625" y="349250"/>
                  </a:lnTo>
                  <a:lnTo>
                    <a:pt x="1066800" y="200025"/>
                  </a:lnTo>
                  <a:lnTo>
                    <a:pt x="1273175" y="0"/>
                  </a:lnTo>
                  <a:lnTo>
                    <a:pt x="1736725" y="15875"/>
                  </a:lnTo>
                  <a:lnTo>
                    <a:pt x="1866900" y="346075"/>
                  </a:lnTo>
                  <a:lnTo>
                    <a:pt x="2200275" y="349250"/>
                  </a:lnTo>
                  <a:lnTo>
                    <a:pt x="2286000" y="276225"/>
                  </a:lnTo>
                  <a:lnTo>
                    <a:pt x="2647950" y="406400"/>
                  </a:lnTo>
                  <a:lnTo>
                    <a:pt x="4032250" y="1711325"/>
                  </a:lnTo>
                </a:path>
              </a:pathLst>
            </a:cu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: фигура 76">
              <a:extLst>
                <a:ext uri="{FF2B5EF4-FFF2-40B4-BE49-F238E27FC236}">
                  <a16:creationId xmlns:a16="http://schemas.microsoft.com/office/drawing/2014/main" id="{77EC4C78-1CB8-43DD-B267-3C28F307E56E}"/>
                </a:ext>
              </a:extLst>
            </p:cNvPr>
            <p:cNvSpPr/>
            <p:nvPr/>
          </p:nvSpPr>
          <p:spPr>
            <a:xfrm>
              <a:off x="3873500" y="3695700"/>
              <a:ext cx="4067175" cy="1778000"/>
            </a:xfrm>
            <a:custGeom>
              <a:avLst/>
              <a:gdLst>
                <a:gd name="connsiteX0" fmla="*/ 0 w 4067175"/>
                <a:gd name="connsiteY0" fmla="*/ 714375 h 1778000"/>
                <a:gd name="connsiteX1" fmla="*/ 104775 w 4067175"/>
                <a:gd name="connsiteY1" fmla="*/ 517525 h 1778000"/>
                <a:gd name="connsiteX2" fmla="*/ 723900 w 4067175"/>
                <a:gd name="connsiteY2" fmla="*/ 384175 h 1778000"/>
                <a:gd name="connsiteX3" fmla="*/ 1022350 w 4067175"/>
                <a:gd name="connsiteY3" fmla="*/ 219075 h 1778000"/>
                <a:gd name="connsiteX4" fmla="*/ 1231900 w 4067175"/>
                <a:gd name="connsiteY4" fmla="*/ 0 h 1778000"/>
                <a:gd name="connsiteX5" fmla="*/ 1562100 w 4067175"/>
                <a:gd name="connsiteY5" fmla="*/ 6350 h 1778000"/>
                <a:gd name="connsiteX6" fmla="*/ 1778000 w 4067175"/>
                <a:gd name="connsiteY6" fmla="*/ 19050 h 1778000"/>
                <a:gd name="connsiteX7" fmla="*/ 1914525 w 4067175"/>
                <a:gd name="connsiteY7" fmla="*/ 374650 h 1778000"/>
                <a:gd name="connsiteX8" fmla="*/ 2190750 w 4067175"/>
                <a:gd name="connsiteY8" fmla="*/ 377825 h 1778000"/>
                <a:gd name="connsiteX9" fmla="*/ 2286000 w 4067175"/>
                <a:gd name="connsiteY9" fmla="*/ 292100 h 1778000"/>
                <a:gd name="connsiteX10" fmla="*/ 2698750 w 4067175"/>
                <a:gd name="connsiteY10" fmla="*/ 434975 h 1778000"/>
                <a:gd name="connsiteX11" fmla="*/ 4067175 w 4067175"/>
                <a:gd name="connsiteY11" fmla="*/ 177800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67175" h="1778000">
                  <a:moveTo>
                    <a:pt x="0" y="714375"/>
                  </a:moveTo>
                  <a:lnTo>
                    <a:pt x="104775" y="517525"/>
                  </a:lnTo>
                  <a:lnTo>
                    <a:pt x="723900" y="384175"/>
                  </a:lnTo>
                  <a:lnTo>
                    <a:pt x="1022350" y="219075"/>
                  </a:lnTo>
                  <a:lnTo>
                    <a:pt x="1231900" y="0"/>
                  </a:lnTo>
                  <a:lnTo>
                    <a:pt x="1562100" y="6350"/>
                  </a:lnTo>
                  <a:lnTo>
                    <a:pt x="1778000" y="19050"/>
                  </a:lnTo>
                  <a:lnTo>
                    <a:pt x="1914525" y="374650"/>
                  </a:lnTo>
                  <a:lnTo>
                    <a:pt x="2190750" y="377825"/>
                  </a:lnTo>
                  <a:lnTo>
                    <a:pt x="2286000" y="292100"/>
                  </a:lnTo>
                  <a:lnTo>
                    <a:pt x="2698750" y="434975"/>
                  </a:lnTo>
                  <a:lnTo>
                    <a:pt x="4067175" y="1778000"/>
                  </a:lnTo>
                </a:path>
              </a:pathLst>
            </a:custGeom>
            <a:noFill/>
            <a:ln w="28575" cap="rnd">
              <a:solidFill>
                <a:schemeClr val="accent2"/>
              </a:solidFill>
              <a:prstDash val="sysDash"/>
              <a:rou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: фигура 77">
              <a:extLst>
                <a:ext uri="{FF2B5EF4-FFF2-40B4-BE49-F238E27FC236}">
                  <a16:creationId xmlns:a16="http://schemas.microsoft.com/office/drawing/2014/main" id="{BC636741-0329-45B1-B5B2-330279DBB139}"/>
                </a:ext>
              </a:extLst>
            </p:cNvPr>
            <p:cNvSpPr/>
            <p:nvPr/>
          </p:nvSpPr>
          <p:spPr>
            <a:xfrm>
              <a:off x="2938463" y="4448175"/>
              <a:ext cx="909637" cy="2462213"/>
            </a:xfrm>
            <a:custGeom>
              <a:avLst/>
              <a:gdLst>
                <a:gd name="connsiteX0" fmla="*/ 909637 w 909637"/>
                <a:gd name="connsiteY0" fmla="*/ 0 h 2462213"/>
                <a:gd name="connsiteX1" fmla="*/ 242887 w 909637"/>
                <a:gd name="connsiteY1" fmla="*/ 33338 h 2462213"/>
                <a:gd name="connsiteX2" fmla="*/ 114300 w 909637"/>
                <a:gd name="connsiteY2" fmla="*/ 171450 h 2462213"/>
                <a:gd name="connsiteX3" fmla="*/ 76200 w 909637"/>
                <a:gd name="connsiteY3" fmla="*/ 438150 h 2462213"/>
                <a:gd name="connsiteX4" fmla="*/ 152400 w 909637"/>
                <a:gd name="connsiteY4" fmla="*/ 700088 h 2462213"/>
                <a:gd name="connsiteX5" fmla="*/ 71437 w 909637"/>
                <a:gd name="connsiteY5" fmla="*/ 814388 h 2462213"/>
                <a:gd name="connsiteX6" fmla="*/ 0 w 909637"/>
                <a:gd name="connsiteY6" fmla="*/ 1028700 h 2462213"/>
                <a:gd name="connsiteX7" fmla="*/ 204787 w 909637"/>
                <a:gd name="connsiteY7" fmla="*/ 1323975 h 2462213"/>
                <a:gd name="connsiteX8" fmla="*/ 295275 w 909637"/>
                <a:gd name="connsiteY8" fmla="*/ 1738313 h 2462213"/>
                <a:gd name="connsiteX9" fmla="*/ 452437 w 909637"/>
                <a:gd name="connsiteY9" fmla="*/ 1947863 h 2462213"/>
                <a:gd name="connsiteX10" fmla="*/ 361950 w 909637"/>
                <a:gd name="connsiteY10" fmla="*/ 2462213 h 246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9637" h="2462213">
                  <a:moveTo>
                    <a:pt x="909637" y="0"/>
                  </a:moveTo>
                  <a:lnTo>
                    <a:pt x="242887" y="33338"/>
                  </a:lnTo>
                  <a:lnTo>
                    <a:pt x="114300" y="171450"/>
                  </a:lnTo>
                  <a:lnTo>
                    <a:pt x="76200" y="438150"/>
                  </a:lnTo>
                  <a:lnTo>
                    <a:pt x="152400" y="700088"/>
                  </a:lnTo>
                  <a:lnTo>
                    <a:pt x="71437" y="814388"/>
                  </a:lnTo>
                  <a:lnTo>
                    <a:pt x="0" y="1028700"/>
                  </a:lnTo>
                  <a:lnTo>
                    <a:pt x="204787" y="1323975"/>
                  </a:lnTo>
                  <a:lnTo>
                    <a:pt x="295275" y="1738313"/>
                  </a:lnTo>
                  <a:lnTo>
                    <a:pt x="452437" y="1947863"/>
                  </a:lnTo>
                  <a:lnTo>
                    <a:pt x="361950" y="2462213"/>
                  </a:ln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 bwMode="gray">
          <a:xfrm>
            <a:off x="4301986" y="4084396"/>
            <a:ext cx="597600" cy="1135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738" dirty="0">
              <a:solidFill>
                <a:srgbClr val="53565A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0913" y="498550"/>
            <a:ext cx="2815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  <a:defRPr/>
            </a:pPr>
            <a:r>
              <a:rPr lang="ru-RU" sz="1800" b="1" kern="1200" dirty="0">
                <a:solidFill>
                  <a:srgbClr val="082C50"/>
                </a:solidFill>
                <a:sym typeface="Roboto Condensed Light"/>
              </a:rPr>
              <a:t>Спасибо за внимание !</a:t>
            </a:r>
            <a:endParaRPr lang="ru-RU" sz="1800" kern="1200" dirty="0">
              <a:latin typeface="Segoe UI Light"/>
              <a:ea typeface="+mn-ea"/>
              <a:cs typeface="+mn-cs"/>
            </a:endParaRPr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13" y="2458209"/>
            <a:ext cx="1407985" cy="45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21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9FD13060-6157-463F-A886-40090B0E329D}"/>
              </a:ext>
            </a:extLst>
          </p:cNvPr>
          <p:cNvSpPr/>
          <p:nvPr/>
        </p:nvSpPr>
        <p:spPr>
          <a:xfrm>
            <a:off x="233362" y="600076"/>
            <a:ext cx="8648701" cy="4336508"/>
          </a:xfrm>
          <a:prstGeom prst="roundRect">
            <a:avLst>
              <a:gd name="adj" fmla="val 2649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7" name="Group 14"/>
          <p:cNvGrpSpPr/>
          <p:nvPr/>
        </p:nvGrpSpPr>
        <p:grpSpPr>
          <a:xfrm>
            <a:off x="31751" y="5027614"/>
            <a:ext cx="9112251" cy="82551"/>
            <a:chOff x="1" y="1671514"/>
            <a:chExt cx="1627092" cy="103498"/>
          </a:xfrm>
        </p:grpSpPr>
        <p:sp>
          <p:nvSpPr>
            <p:cNvPr id="118" name="Rectangle 11"/>
            <p:cNvSpPr/>
            <p:nvPr/>
          </p:nvSpPr>
          <p:spPr>
            <a:xfrm>
              <a:off x="1" y="1671514"/>
              <a:ext cx="542364" cy="103498"/>
            </a:xfrm>
            <a:prstGeom prst="rect">
              <a:avLst/>
            </a:prstGeom>
            <a:solidFill>
              <a:srgbClr val="0F6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 dirty="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9" name="Rectangle 12"/>
            <p:cNvSpPr/>
            <p:nvPr/>
          </p:nvSpPr>
          <p:spPr>
            <a:xfrm>
              <a:off x="542365" y="1671514"/>
              <a:ext cx="542364" cy="103498"/>
            </a:xfrm>
            <a:prstGeom prst="rect">
              <a:avLst/>
            </a:pr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 dirty="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0" name="Rectangle 13"/>
            <p:cNvSpPr/>
            <p:nvPr/>
          </p:nvSpPr>
          <p:spPr>
            <a:xfrm>
              <a:off x="1084729" y="1671514"/>
              <a:ext cx="542364" cy="103498"/>
            </a:xfrm>
            <a:prstGeom prst="rect">
              <a:avLst/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 dirty="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0" y="101601"/>
            <a:ext cx="3867150" cy="307070"/>
          </a:xfrm>
          <a:prstGeom prst="roundRect">
            <a:avLst>
              <a:gd name="adj" fmla="val 2649"/>
            </a:avLst>
          </a:prstGeom>
          <a:solidFill>
            <a:srgbClr val="1AA4BE">
              <a:alpha val="93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8" name="Picture 6" descr="C:\Users\l.kabdugalieva\Pictures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6"/>
          <a:stretch>
            <a:fillRect/>
          </a:stretch>
        </p:blipFill>
        <p:spPr bwMode="auto">
          <a:xfrm>
            <a:off x="6927851" y="38107"/>
            <a:ext cx="2170431" cy="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233" y="103911"/>
            <a:ext cx="36502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Ubuntu"/>
                <a:sym typeface="Ubuntu"/>
              </a:rPr>
              <a:t>ОБЩАЯ ИНФОРМАЦИЯ О ПРОЕКТЕ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3924303" y="101607"/>
            <a:ext cx="381000" cy="306219"/>
          </a:xfrm>
          <a:prstGeom prst="roundRect">
            <a:avLst>
              <a:gd name="adj" fmla="val 2649"/>
            </a:avLst>
          </a:prstGeom>
          <a:solidFill>
            <a:srgbClr val="00B0F0">
              <a:alpha val="86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75103" y="106398"/>
            <a:ext cx="344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"/>
            <a:ext cx="9144000" cy="5143499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86746" y="835209"/>
            <a:ext cx="8286563" cy="3996444"/>
          </a:xfrm>
          <a:prstGeom prst="rect">
            <a:avLst/>
          </a:prstGeom>
        </p:spPr>
        <p:txBody>
          <a:bodyPr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spcBef>
                <a:spcPts val="0"/>
              </a:spcBef>
              <a:spcAft>
                <a:spcPts val="450"/>
              </a:spcAft>
              <a:buClrTx/>
              <a:buFont typeface="Arial" panose="020B0604020202020204" pitchFamily="34" charset="0"/>
              <a:buNone/>
            </a:pPr>
            <a:r>
              <a:rPr lang="ru-RU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проекта:</a:t>
            </a:r>
          </a:p>
          <a:p>
            <a:pPr marL="0" indent="0" algn="just" eaLnBrk="0" hangingPunct="0">
              <a:spcBef>
                <a:spcPts val="0"/>
              </a:spcBef>
              <a:spcAft>
                <a:spcPts val="450"/>
              </a:spcAft>
              <a:buClrTx/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природным газом южных регионов РК, экспортные поставки газа в Китай, обеспечение энергетической безопасности РК.</a:t>
            </a:r>
          </a:p>
          <a:p>
            <a:pPr marL="0" indent="0" algn="just" eaLnBrk="0" hangingPunct="0">
              <a:spcBef>
                <a:spcPts val="0"/>
              </a:spcBef>
              <a:spcAft>
                <a:spcPts val="450"/>
              </a:spcAft>
              <a:buClrTx/>
              <a:buFont typeface="Arial" panose="020B0604020202020204" pitchFamily="34" charset="0"/>
              <a:buNone/>
            </a:pPr>
            <a:endParaRPr lang="ru-RU" sz="14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0" hangingPunct="0">
              <a:spcBef>
                <a:spcPts val="0"/>
              </a:spcBef>
              <a:spcAft>
                <a:spcPts val="450"/>
              </a:spcAft>
              <a:buClrTx/>
              <a:buFont typeface="Arial" panose="020B0604020202020204" pitchFamily="34" charset="0"/>
              <a:buNone/>
            </a:pPr>
            <a:r>
              <a:rPr lang="ru-RU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проекта:</a:t>
            </a:r>
          </a:p>
          <a:p>
            <a:pPr marL="413147" indent="-214313" algn="just" eaLnBrk="0" hangingPunct="0"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q"/>
            </a:pPr>
            <a:r>
              <a:rPr kumimoji="1"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августа 2007 года подписано Соглашение между Правительством РК и Китайской Народной Республики о сотрудничестве в строительстве и эксплуатации газопровода Казахстан-Китай,</a:t>
            </a:r>
          </a:p>
          <a:p>
            <a:pPr marL="413147" indent="-214313" algn="just" eaLnBrk="0" hangingPunct="0"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q"/>
            </a:pPr>
            <a:r>
              <a:rPr kumimoji="1"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января 2011 года</a:t>
            </a:r>
            <a:r>
              <a:rPr kumimoji="1"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АО «НК «</a:t>
            </a:r>
            <a:r>
              <a:rPr kumimoji="1"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QazaqGaz</a:t>
            </a:r>
            <a:r>
              <a:rPr kumimoji="1"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kumimoji="1"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«КазТрансГаз») </a:t>
            </a:r>
            <a:r>
              <a:rPr kumimoji="1"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(50%) и Trans-Asia Gas Pipeline Co Ltd (50%)</a:t>
            </a:r>
            <a:r>
              <a:rPr kumimoji="1" lang="en-US" alt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создано ТОО «Газопровод Бейнеу-Шымкент» (далее – </a:t>
            </a:r>
            <a:r>
              <a:rPr kumimoji="1"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Товарищество)</a:t>
            </a:r>
            <a:r>
              <a:rPr kumimoji="1" lang="ru-RU" alt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eaLnBrk="0" hangingPunct="0">
              <a:spcBef>
                <a:spcPts val="0"/>
              </a:spcBef>
              <a:spcAft>
                <a:spcPts val="450"/>
              </a:spcAft>
              <a:buClrTx/>
              <a:buNone/>
            </a:pPr>
            <a:r>
              <a:rPr lang="ru-RU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Потребители:</a:t>
            </a:r>
          </a:p>
          <a:p>
            <a:pPr marL="0" indent="0" algn="just" eaLnBrk="0" hangingPunct="0">
              <a:spcBef>
                <a:spcPts val="0"/>
              </a:spcBef>
              <a:spcAft>
                <a:spcPts val="450"/>
              </a:spcAft>
              <a:buClrTx/>
              <a:buNone/>
              <a:tabLst>
                <a:tab pos="268288" algn="l"/>
              </a:tabLst>
            </a:pPr>
            <a:r>
              <a:rPr kumimoji="1"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АО </a:t>
            </a:r>
            <a:r>
              <a:rPr kumimoji="1"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«НК «</a:t>
            </a:r>
            <a:r>
              <a:rPr kumimoji="1"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QazaqGaz</a:t>
            </a:r>
            <a:r>
              <a:rPr kumimoji="1"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единственный потребитель услуг Товарищества</a:t>
            </a:r>
            <a:endParaRPr kumimoji="1" lang="ru-RU" alt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0" hangingPunct="0">
              <a:spcBef>
                <a:spcPts val="0"/>
              </a:spcBef>
              <a:spcAft>
                <a:spcPts val="450"/>
              </a:spcAft>
              <a:buClrTx/>
              <a:buFont typeface="Arial" panose="020B0604020202020204" pitchFamily="34" charset="0"/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Ресурсная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база проекта:</a:t>
            </a:r>
          </a:p>
          <a:p>
            <a:pPr marL="0" indent="0" algn="just" eaLnBrk="0" hangingPunct="0">
              <a:spcBef>
                <a:spcPts val="0"/>
              </a:spcBef>
              <a:spcAft>
                <a:spcPts val="450"/>
              </a:spcAft>
              <a:buClrTx/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Западная и Актюбинская группы месторождений.</a:t>
            </a:r>
          </a:p>
          <a:p>
            <a:pPr marL="0" indent="0" algn="just" eaLnBrk="0" hangingPunct="0">
              <a:spcBef>
                <a:spcPts val="0"/>
              </a:spcBef>
              <a:spcAft>
                <a:spcPts val="450"/>
              </a:spcAft>
              <a:buClrTx/>
              <a:buFont typeface="Arial" panose="020B0604020202020204" pitchFamily="34" charset="0"/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 реализации проекта:</a:t>
            </a:r>
          </a:p>
          <a:p>
            <a:pPr marL="0" indent="0" algn="just" eaLnBrk="0" hangingPunct="0">
              <a:spcBef>
                <a:spcPts val="0"/>
              </a:spcBef>
              <a:spcAft>
                <a:spcPts val="450"/>
              </a:spcAft>
              <a:buClrTx/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Мангистауская, Актюбинская, Кызылординская и Туркестанская области.</a:t>
            </a:r>
            <a:endParaRPr kumimoji="1" lang="en-US" altLang="ru-RU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Beineu Shymkent — Beineu Shymk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15" y="4234505"/>
            <a:ext cx="1059010" cy="50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4"/>
          <p:cNvGrpSpPr/>
          <p:nvPr/>
        </p:nvGrpSpPr>
        <p:grpSpPr>
          <a:xfrm>
            <a:off x="31751" y="5027614"/>
            <a:ext cx="9112251" cy="82551"/>
            <a:chOff x="1" y="1671514"/>
            <a:chExt cx="1627092" cy="103498"/>
          </a:xfrm>
        </p:grpSpPr>
        <p:sp>
          <p:nvSpPr>
            <p:cNvPr id="118" name="Rectangle 11"/>
            <p:cNvSpPr/>
            <p:nvPr/>
          </p:nvSpPr>
          <p:spPr>
            <a:xfrm>
              <a:off x="1" y="1671514"/>
              <a:ext cx="542364" cy="103498"/>
            </a:xfrm>
            <a:prstGeom prst="rect">
              <a:avLst/>
            </a:prstGeom>
            <a:solidFill>
              <a:srgbClr val="0F6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 dirty="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9" name="Rectangle 12"/>
            <p:cNvSpPr/>
            <p:nvPr/>
          </p:nvSpPr>
          <p:spPr>
            <a:xfrm>
              <a:off x="542365" y="1671514"/>
              <a:ext cx="542364" cy="103498"/>
            </a:xfrm>
            <a:prstGeom prst="rect">
              <a:avLst/>
            </a:pr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 dirty="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0" name="Rectangle 13"/>
            <p:cNvSpPr/>
            <p:nvPr/>
          </p:nvSpPr>
          <p:spPr>
            <a:xfrm>
              <a:off x="1084729" y="1671514"/>
              <a:ext cx="542364" cy="103498"/>
            </a:xfrm>
            <a:prstGeom prst="rect">
              <a:avLst/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 dirty="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-1" y="101601"/>
            <a:ext cx="4335521" cy="307070"/>
          </a:xfrm>
          <a:prstGeom prst="roundRect">
            <a:avLst>
              <a:gd name="adj" fmla="val 2649"/>
            </a:avLst>
          </a:prstGeom>
          <a:solidFill>
            <a:srgbClr val="1AA4BE">
              <a:alpha val="93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8" name="Picture 6" descr="C:\Users\l.kabdugalieva\Pictures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6"/>
          <a:stretch>
            <a:fillRect/>
          </a:stretch>
        </p:blipFill>
        <p:spPr bwMode="auto">
          <a:xfrm>
            <a:off x="6927851" y="38107"/>
            <a:ext cx="2170431" cy="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233" y="103913"/>
            <a:ext cx="4047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ТЕХНИЧЕСКИЕ ХАРАКТЕРИСТИКИ МГ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4381239" y="96810"/>
            <a:ext cx="381000" cy="306219"/>
          </a:xfrm>
          <a:prstGeom prst="roundRect">
            <a:avLst>
              <a:gd name="adj" fmla="val 2649"/>
            </a:avLst>
          </a:prstGeom>
          <a:solidFill>
            <a:srgbClr val="00B0F0">
              <a:alpha val="86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32039" y="101601"/>
            <a:ext cx="344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"/>
            <a:ext cx="9144000" cy="5143499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Freeform 6"/>
          <p:cNvSpPr>
            <a:spLocks noEditPoints="1"/>
          </p:cNvSpPr>
          <p:nvPr/>
        </p:nvSpPr>
        <p:spPr bwMode="auto">
          <a:xfrm>
            <a:off x="125917" y="609606"/>
            <a:ext cx="5901163" cy="3476972"/>
          </a:xfrm>
          <a:custGeom>
            <a:avLst/>
            <a:gdLst>
              <a:gd name="T0" fmla="*/ 282 w 21431"/>
              <a:gd name="T1" fmla="*/ 0 h 21431"/>
              <a:gd name="T2" fmla="*/ 21149 w 21431"/>
              <a:gd name="T3" fmla="*/ 0 h 21431"/>
              <a:gd name="T4" fmla="*/ 21431 w 21431"/>
              <a:gd name="T5" fmla="*/ 0 h 21431"/>
              <a:gd name="T6" fmla="*/ 21431 w 21431"/>
              <a:gd name="T7" fmla="*/ 282 h 21431"/>
              <a:gd name="T8" fmla="*/ 21431 w 21431"/>
              <a:gd name="T9" fmla="*/ 21149 h 21431"/>
              <a:gd name="T10" fmla="*/ 21431 w 21431"/>
              <a:gd name="T11" fmla="*/ 21431 h 21431"/>
              <a:gd name="T12" fmla="*/ 21149 w 21431"/>
              <a:gd name="T13" fmla="*/ 21431 h 21431"/>
              <a:gd name="T14" fmla="*/ 282 w 21431"/>
              <a:gd name="T15" fmla="*/ 21431 h 21431"/>
              <a:gd name="T16" fmla="*/ 0 w 21431"/>
              <a:gd name="T17" fmla="*/ 21431 h 21431"/>
              <a:gd name="T18" fmla="*/ 0 w 21431"/>
              <a:gd name="T19" fmla="*/ 21149 h 21431"/>
              <a:gd name="T20" fmla="*/ 0 w 21431"/>
              <a:gd name="T21" fmla="*/ 282 h 21431"/>
              <a:gd name="T22" fmla="*/ 0 w 21431"/>
              <a:gd name="T23" fmla="*/ 0 h 21431"/>
              <a:gd name="T24" fmla="*/ 282 w 21431"/>
              <a:gd name="T25" fmla="*/ 0 h 21431"/>
              <a:gd name="T26" fmla="*/ 20867 w 21431"/>
              <a:gd name="T27" fmla="*/ 565 h 21431"/>
              <a:gd name="T28" fmla="*/ 565 w 21431"/>
              <a:gd name="T29" fmla="*/ 565 h 21431"/>
              <a:gd name="T30" fmla="*/ 565 w 21431"/>
              <a:gd name="T31" fmla="*/ 20867 h 21431"/>
              <a:gd name="T32" fmla="*/ 20867 w 21431"/>
              <a:gd name="T33" fmla="*/ 20867 h 21431"/>
              <a:gd name="T34" fmla="*/ 20867 w 21431"/>
              <a:gd name="T35" fmla="*/ 565 h 2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431" h="21431">
                <a:moveTo>
                  <a:pt x="282" y="0"/>
                </a:moveTo>
                <a:lnTo>
                  <a:pt x="21149" y="0"/>
                </a:lnTo>
                <a:lnTo>
                  <a:pt x="21431" y="0"/>
                </a:lnTo>
                <a:lnTo>
                  <a:pt x="21431" y="282"/>
                </a:lnTo>
                <a:lnTo>
                  <a:pt x="21431" y="21149"/>
                </a:lnTo>
                <a:lnTo>
                  <a:pt x="21431" y="21431"/>
                </a:lnTo>
                <a:lnTo>
                  <a:pt x="21149" y="21431"/>
                </a:lnTo>
                <a:lnTo>
                  <a:pt x="282" y="21431"/>
                </a:lnTo>
                <a:lnTo>
                  <a:pt x="0" y="21431"/>
                </a:lnTo>
                <a:lnTo>
                  <a:pt x="0" y="21149"/>
                </a:lnTo>
                <a:lnTo>
                  <a:pt x="0" y="282"/>
                </a:lnTo>
                <a:lnTo>
                  <a:pt x="0" y="0"/>
                </a:lnTo>
                <a:lnTo>
                  <a:pt x="282" y="0"/>
                </a:lnTo>
                <a:close/>
                <a:moveTo>
                  <a:pt x="20867" y="565"/>
                </a:moveTo>
                <a:lnTo>
                  <a:pt x="565" y="565"/>
                </a:lnTo>
                <a:lnTo>
                  <a:pt x="565" y="20867"/>
                </a:lnTo>
                <a:lnTo>
                  <a:pt x="20867" y="20867"/>
                </a:lnTo>
                <a:lnTo>
                  <a:pt x="20867" y="56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AutoShape 16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8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20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3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51" b="86717" l="10000" r="9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15" t="33374" r="16881" b="14347"/>
          <a:stretch/>
        </p:blipFill>
        <p:spPr>
          <a:xfrm>
            <a:off x="204933" y="670816"/>
            <a:ext cx="5774448" cy="3371912"/>
          </a:xfrm>
          <a:prstGeom prst="rect">
            <a:avLst/>
          </a:prstGeom>
          <a:solidFill>
            <a:srgbClr val="5B9BD5"/>
          </a:solidFill>
        </p:spPr>
      </p:pic>
      <p:sp>
        <p:nvSpPr>
          <p:cNvPr id="3" name="TextBox 2"/>
          <p:cNvSpPr txBox="1"/>
          <p:nvPr/>
        </p:nvSpPr>
        <p:spPr>
          <a:xfrm>
            <a:off x="3745079" y="1422991"/>
            <a:ext cx="615207" cy="184666"/>
          </a:xfrm>
          <a:prstGeom prst="rect">
            <a:avLst/>
          </a:prstGeom>
          <a:solidFill>
            <a:srgbClr val="F0F6FE"/>
          </a:solidFill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rgbClr val="0070C0"/>
                </a:solidFill>
              </a:rPr>
              <a:t>АСТАНА</a:t>
            </a:r>
            <a:endParaRPr lang="ru-RU" sz="600" b="1" dirty="0">
              <a:solidFill>
                <a:srgbClr val="0070C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177078" y="612808"/>
            <a:ext cx="2866697" cy="4357929"/>
          </a:xfrm>
          <a:prstGeom prst="rect">
            <a:avLst/>
          </a:prstGeom>
          <a:solidFill>
            <a:srgbClr val="E6FAFA"/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defTabSz="1828434">
              <a:buClrTx/>
              <a:buFontTx/>
              <a:buNone/>
            </a:pPr>
            <a:endParaRPr lang="ru-RU" sz="3600" kern="1200" dirty="0">
              <a:solidFill>
                <a:srgbClr val="777777"/>
              </a:solidFill>
              <a:latin typeface="Montserrat" panose="00000500000000000000" pitchFamily="2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225476" y="4873338"/>
            <a:ext cx="2715651" cy="45719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5305A23-BE5A-4F62-9CB8-E713A1AB81B1}"/>
              </a:ext>
            </a:extLst>
          </p:cNvPr>
          <p:cNvSpPr txBox="1"/>
          <p:nvPr/>
        </p:nvSpPr>
        <p:spPr>
          <a:xfrm>
            <a:off x="6208939" y="650141"/>
            <a:ext cx="192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МГ «ББШ»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6243451" y="1038159"/>
            <a:ext cx="2636263" cy="3314"/>
          </a:xfrm>
          <a:prstGeom prst="line">
            <a:avLst/>
          </a:prstGeom>
          <a:ln w="12700">
            <a:solidFill>
              <a:srgbClr val="0070C0">
                <a:alpha val="67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6231443" y="1125750"/>
            <a:ext cx="27037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200" b="1" kern="1200" dirty="0">
                <a:solidFill>
                  <a:srgbClr val="002060"/>
                </a:solidFill>
                <a:latin typeface="+mn-lt"/>
              </a:rPr>
              <a:t>Протяжённость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</a:rPr>
              <a:t>1449 км</a:t>
            </a:r>
          </a:p>
          <a:p>
            <a:pPr marL="171450" indent="-171450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200" b="1" kern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Диаметр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</a:t>
            </a:r>
            <a:r>
              <a:rPr lang="en-US" sz="1200" kern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1 067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мм</a:t>
            </a:r>
            <a:endParaRPr lang="ru-RU" sz="12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200" b="1" kern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Давление (</a:t>
            </a:r>
            <a:r>
              <a:rPr lang="en-US" sz="1200" b="1" kern="1200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Pn</a:t>
            </a:r>
            <a:r>
              <a:rPr lang="ru-RU" sz="1200" b="1" kern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) </a:t>
            </a:r>
            <a:r>
              <a:rPr lang="en-US" sz="1200" kern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7,4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9,8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МПа</a:t>
            </a:r>
            <a:endParaRPr lang="ru-RU" sz="1200" b="1" kern="1200" dirty="0" smtClean="0">
              <a:solidFill>
                <a:srgbClr val="002060"/>
              </a:solidFill>
              <a:latin typeface="+mn-lt"/>
            </a:endParaRPr>
          </a:p>
          <a:p>
            <a:pPr marL="171450" indent="-171450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Мощность –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15 млрд.м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³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/год</a:t>
            </a:r>
          </a:p>
          <a:p>
            <a:pPr marL="171450" indent="-171450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Компрессорных станций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 – 6 ед.</a:t>
            </a:r>
          </a:p>
          <a:p>
            <a:pPr marL="171450" indent="-171450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200" b="1" dirty="0" err="1" smtClean="0">
                <a:solidFill>
                  <a:srgbClr val="002060"/>
                </a:solidFill>
                <a:latin typeface="+mn-lt"/>
              </a:rPr>
              <a:t>Газоимерительных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 станций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 – 3 ед.</a:t>
            </a:r>
          </a:p>
          <a:p>
            <a:pPr marL="171450" indent="-171450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РЭУ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 – 4 ед.</a:t>
            </a:r>
          </a:p>
          <a:p>
            <a:pPr marL="171450" indent="-171450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Вахтовые поселки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 – 5 ед.</a:t>
            </a:r>
          </a:p>
          <a:p>
            <a:pPr marL="171450" indent="-171450" algn="just"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Подключены 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– 17 АГРС, УРГ, МГ:</a:t>
            </a:r>
          </a:p>
          <a:p>
            <a:pPr marL="171450" indent="-171450" algn="just">
              <a:spcAft>
                <a:spcPts val="600"/>
              </a:spcAft>
              <a:buClrTx/>
              <a:buFontTx/>
              <a:buChar char="-"/>
              <a:defRPr/>
            </a:pPr>
            <a:r>
              <a:rPr lang="ru-RU" sz="1200" dirty="0" err="1" smtClean="0">
                <a:solidFill>
                  <a:srgbClr val="002060"/>
                </a:solidFill>
                <a:latin typeface="+mn-lt"/>
              </a:rPr>
              <a:t>Кызылординская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 – 8 АГРС</a:t>
            </a:r>
          </a:p>
          <a:p>
            <a:pPr marL="171450" indent="-171450" algn="just">
              <a:spcAft>
                <a:spcPts val="600"/>
              </a:spcAft>
              <a:buClrTx/>
              <a:buFontTx/>
              <a:buChar char="-"/>
              <a:defRPr/>
            </a:pP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Туркестанская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 – 9 АГРС</a:t>
            </a:r>
          </a:p>
          <a:p>
            <a:pPr marL="171450" indent="-171450" algn="just">
              <a:spcAft>
                <a:spcPts val="600"/>
              </a:spcAft>
              <a:buClrTx/>
              <a:buFontTx/>
              <a:buChar char="-"/>
              <a:defRPr/>
            </a:pP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УРГ «</a:t>
            </a:r>
            <a:r>
              <a:rPr lang="ru-RU" sz="1200" dirty="0" err="1" smtClean="0">
                <a:solidFill>
                  <a:srgbClr val="002060"/>
                </a:solidFill>
                <a:latin typeface="+mn-lt"/>
              </a:rPr>
              <a:t>Кызылорда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»</a:t>
            </a:r>
          </a:p>
          <a:p>
            <a:pPr marL="171450" indent="-171450" algn="just">
              <a:spcAft>
                <a:spcPts val="600"/>
              </a:spcAft>
              <a:buClrTx/>
              <a:buFontTx/>
              <a:buChar char="-"/>
              <a:defRPr/>
            </a:pP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МГ «</a:t>
            </a:r>
            <a:r>
              <a:rPr lang="ru-RU" sz="1200" dirty="0" err="1" smtClean="0">
                <a:solidFill>
                  <a:srgbClr val="002060"/>
                </a:solidFill>
                <a:latin typeface="+mn-lt"/>
              </a:rPr>
              <a:t>Сарыарка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»</a:t>
            </a: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9FD13060-6157-463F-A886-40090B0E329D}"/>
              </a:ext>
            </a:extLst>
          </p:cNvPr>
          <p:cNvSpPr/>
          <p:nvPr/>
        </p:nvSpPr>
        <p:spPr>
          <a:xfrm>
            <a:off x="155575" y="4189689"/>
            <a:ext cx="4489450" cy="751405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259270"/>
              </p:ext>
            </p:extLst>
          </p:nvPr>
        </p:nvGraphicFramePr>
        <p:xfrm>
          <a:off x="241298" y="4238670"/>
          <a:ext cx="4333877" cy="634668"/>
        </p:xfrm>
        <a:graphic>
          <a:graphicData uri="http://schemas.openxmlformats.org/drawingml/2006/table">
            <a:tbl>
              <a:tblPr firstRow="1" firstCol="1" bandRow="1"/>
              <a:tblGrid>
                <a:gridCol w="1284173">
                  <a:extLst>
                    <a:ext uri="{9D8B030D-6E8A-4147-A177-3AD203B41FA5}">
                      <a16:colId xmlns:a16="http://schemas.microsoft.com/office/drawing/2014/main" val="2917064708"/>
                    </a:ext>
                  </a:extLst>
                </a:gridCol>
                <a:gridCol w="762426">
                  <a:extLst>
                    <a:ext uri="{9D8B030D-6E8A-4147-A177-3AD203B41FA5}">
                      <a16:colId xmlns:a16="http://schemas.microsoft.com/office/drawing/2014/main" val="4012901543"/>
                    </a:ext>
                  </a:extLst>
                </a:gridCol>
                <a:gridCol w="762426">
                  <a:extLst>
                    <a:ext uri="{9D8B030D-6E8A-4147-A177-3AD203B41FA5}">
                      <a16:colId xmlns:a16="http://schemas.microsoft.com/office/drawing/2014/main" val="2662995420"/>
                    </a:ext>
                  </a:extLst>
                </a:gridCol>
                <a:gridCol w="762426">
                  <a:extLst>
                    <a:ext uri="{9D8B030D-6E8A-4147-A177-3AD203B41FA5}">
                      <a16:colId xmlns:a16="http://schemas.microsoft.com/office/drawing/2014/main" val="3968796047"/>
                    </a:ext>
                  </a:extLst>
                </a:gridCol>
                <a:gridCol w="762426">
                  <a:extLst>
                    <a:ext uri="{9D8B030D-6E8A-4147-A177-3AD203B41FA5}">
                      <a16:colId xmlns:a16="http://schemas.microsoft.com/office/drawing/2014/main" val="4152645677"/>
                    </a:ext>
                  </a:extLst>
                </a:gridCol>
              </a:tblGrid>
              <a:tr h="308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DengXi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89A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ПП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DengXi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89A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DengXian"/>
                          <a:cs typeface="Calibri" panose="020F0502020204030204" pitchFamily="34" charset="0"/>
                        </a:rPr>
                        <a:t>АУП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DengXi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89A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DengXian"/>
                          <a:cs typeface="Calibri" panose="020F0502020204030204" pitchFamily="34" charset="0"/>
                        </a:rPr>
                        <a:t>ГУП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DengXi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89A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DengXian"/>
                          <a:cs typeface="Calibri" panose="020F0502020204030204" pitchFamily="34" charset="0"/>
                        </a:rPr>
                        <a:t>ГБШ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DengXi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189A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878673"/>
                  </a:ext>
                </a:extLst>
              </a:tr>
              <a:tr h="265714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DengXian"/>
                          <a:cs typeface="Calibri" panose="020F0502020204030204" pitchFamily="34" charset="0"/>
                        </a:rPr>
                        <a:t>Штатная</a:t>
                      </a: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DengXian"/>
                          <a:cs typeface="Calibri" panose="020F0502020204030204" pitchFamily="34" charset="0"/>
                        </a:rPr>
                        <a:t> чи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DengXian"/>
                          <a:cs typeface="Calibri" panose="020F0502020204030204" pitchFamily="34" charset="0"/>
                        </a:rPr>
                        <a:t>сленность, ед.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DengXian"/>
                          <a:cs typeface="Calibri" panose="020F0502020204030204" pitchFamily="34" charset="0"/>
                        </a:rPr>
                        <a:t>21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DengXi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DengXian"/>
                          <a:cs typeface="Calibri" panose="020F0502020204030204" pitchFamily="34" charset="0"/>
                        </a:rPr>
                        <a:t>159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DengXi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DengXian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0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DengXian"/>
                          <a:cs typeface="Calibri" panose="020F0502020204030204" pitchFamily="34" charset="0"/>
                        </a:rPr>
                        <a:t>0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DengXi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DengXian"/>
                          <a:cs typeface="Calibri" panose="020F0502020204030204" pitchFamily="34" charset="0"/>
                        </a:rPr>
                        <a:t>210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DengXi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155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5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ight Triangle 59">
            <a:extLst>
              <a:ext uri="{FF2B5EF4-FFF2-40B4-BE49-F238E27FC236}">
                <a16:creationId xmlns:a16="http://schemas.microsoft.com/office/drawing/2014/main" id="{E261A543-F363-4950-B5B9-128CAD7695A1}"/>
              </a:ext>
            </a:extLst>
          </p:cNvPr>
          <p:cNvSpPr/>
          <p:nvPr/>
        </p:nvSpPr>
        <p:spPr>
          <a:xfrm rot="16200000" flipV="1">
            <a:off x="3313577" y="1677814"/>
            <a:ext cx="238124" cy="254279"/>
          </a:xfrm>
          <a:prstGeom prst="rtTriangle">
            <a:avLst/>
          </a:prstGeom>
          <a:solidFill>
            <a:srgbClr val="00539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Arial"/>
              <a:sym typeface="Arial"/>
            </a:endParaRPr>
          </a:p>
        </p:txBody>
      </p:sp>
      <p:sp>
        <p:nvSpPr>
          <p:cNvPr id="255" name="Rounded Rectangle 9">
            <a:extLst>
              <a:ext uri="{FF2B5EF4-FFF2-40B4-BE49-F238E27FC236}">
                <a16:creationId xmlns:a16="http://schemas.microsoft.com/office/drawing/2014/main" id="{9FD13060-6157-463F-A886-40090B0E329D}"/>
              </a:ext>
            </a:extLst>
          </p:cNvPr>
          <p:cNvSpPr/>
          <p:nvPr/>
        </p:nvSpPr>
        <p:spPr>
          <a:xfrm>
            <a:off x="309730" y="1604224"/>
            <a:ext cx="8685331" cy="3266624"/>
          </a:xfrm>
          <a:prstGeom prst="roundRect">
            <a:avLst>
              <a:gd name="adj" fmla="val 2649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355535" y="3802196"/>
            <a:ext cx="8391311" cy="8949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17" name="Group 14"/>
          <p:cNvGrpSpPr/>
          <p:nvPr/>
        </p:nvGrpSpPr>
        <p:grpSpPr>
          <a:xfrm>
            <a:off x="31751" y="5027614"/>
            <a:ext cx="9112251" cy="82551"/>
            <a:chOff x="1" y="1671514"/>
            <a:chExt cx="1627092" cy="103498"/>
          </a:xfrm>
        </p:grpSpPr>
        <p:sp>
          <p:nvSpPr>
            <p:cNvPr id="118" name="Rectangle 11"/>
            <p:cNvSpPr/>
            <p:nvPr/>
          </p:nvSpPr>
          <p:spPr>
            <a:xfrm>
              <a:off x="1" y="1671514"/>
              <a:ext cx="542364" cy="103498"/>
            </a:xfrm>
            <a:prstGeom prst="rect">
              <a:avLst/>
            </a:prstGeom>
            <a:solidFill>
              <a:srgbClr val="0F6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Rectangle 12"/>
            <p:cNvSpPr/>
            <p:nvPr/>
          </p:nvSpPr>
          <p:spPr>
            <a:xfrm>
              <a:off x="542365" y="1671514"/>
              <a:ext cx="542364" cy="103498"/>
            </a:xfrm>
            <a:prstGeom prst="rect">
              <a:avLst/>
            </a:pr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Rectangle 13"/>
            <p:cNvSpPr/>
            <p:nvPr/>
          </p:nvSpPr>
          <p:spPr>
            <a:xfrm>
              <a:off x="1084729" y="1671514"/>
              <a:ext cx="542364" cy="103498"/>
            </a:xfrm>
            <a:prstGeom prst="rect">
              <a:avLst/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-1" y="101601"/>
            <a:ext cx="4862637" cy="307070"/>
          </a:xfrm>
          <a:prstGeom prst="roundRect">
            <a:avLst>
              <a:gd name="adj" fmla="val 2649"/>
            </a:avLst>
          </a:prstGeom>
          <a:solidFill>
            <a:srgbClr val="1AA4BE">
              <a:alpha val="93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18" name="Picture 6" descr="C:\Users\l.kabdugalieva\Pictures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6"/>
          <a:stretch>
            <a:fillRect/>
          </a:stretch>
        </p:blipFill>
        <p:spPr bwMode="auto">
          <a:xfrm>
            <a:off x="6927851" y="38107"/>
            <a:ext cx="2170431" cy="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233" y="103911"/>
            <a:ext cx="4675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Arial"/>
                <a:sym typeface="Ubuntu"/>
              </a:rPr>
              <a:t>ОБЪЕМ ПРЕДОСТАВЛЕННЫХ УСЛУГ ЗА 2023 ГОД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4908355" y="96143"/>
            <a:ext cx="381000" cy="306219"/>
          </a:xfrm>
          <a:prstGeom prst="roundRect">
            <a:avLst>
              <a:gd name="adj" fmla="val 2649"/>
            </a:avLst>
          </a:prstGeom>
          <a:solidFill>
            <a:srgbClr val="00B0F0">
              <a:alpha val="86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9155" y="100934"/>
            <a:ext cx="344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ea typeface="Ubuntu"/>
                <a:cs typeface="Ubuntu"/>
                <a:sym typeface="Ubuntu"/>
              </a:rPr>
              <a:t>4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"/>
            <a:ext cx="9144000" cy="5143499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639452" y="3365620"/>
            <a:ext cx="278071" cy="100509"/>
          </a:xfrm>
          <a:prstGeom prst="rect">
            <a:avLst/>
          </a:prstGeom>
          <a:pattFill prst="dkUpDiag">
            <a:fgClr>
              <a:srgbClr val="52C3CB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BFC25CEA-7219-4882-B997-EA53F5A05D01}"/>
              </a:ext>
            </a:extLst>
          </p:cNvPr>
          <p:cNvCxnSpPr>
            <a:cxnSpLocks/>
          </p:cNvCxnSpPr>
          <p:nvPr/>
        </p:nvCxnSpPr>
        <p:spPr>
          <a:xfrm>
            <a:off x="303925" y="1969107"/>
            <a:ext cx="1408" cy="1519316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309928" y="3313621"/>
            <a:ext cx="303795" cy="169979"/>
          </a:xfrm>
          <a:prstGeom prst="rect">
            <a:avLst/>
          </a:prstGeom>
          <a:solidFill>
            <a:srgbClr val="52C3C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id="{BFC25CEA-7219-4882-B997-EA53F5A05D01}"/>
              </a:ext>
            </a:extLst>
          </p:cNvPr>
          <p:cNvCxnSpPr>
            <a:cxnSpLocks/>
          </p:cNvCxnSpPr>
          <p:nvPr/>
        </p:nvCxnSpPr>
        <p:spPr>
          <a:xfrm flipH="1">
            <a:off x="933532" y="3119841"/>
            <a:ext cx="380" cy="543575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5129629B-013B-4E26-A6AA-7C583778F577}"/>
              </a:ext>
            </a:extLst>
          </p:cNvPr>
          <p:cNvSpPr txBox="1"/>
          <p:nvPr/>
        </p:nvSpPr>
        <p:spPr>
          <a:xfrm>
            <a:off x="296866" y="3506217"/>
            <a:ext cx="4876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2014г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ru-KZ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263547" y="3131514"/>
            <a:ext cx="328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2,5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cxnSp>
        <p:nvCxnSpPr>
          <p:cNvPr id="172" name="Прямая соединительная линия 171">
            <a:extLst>
              <a:ext uri="{FF2B5EF4-FFF2-40B4-BE49-F238E27FC236}">
                <a16:creationId xmlns:a16="http://schemas.microsoft.com/office/drawing/2014/main" id="{47FDF2EE-481D-45E0-96D6-A3B5B5ED32BA}"/>
              </a:ext>
            </a:extLst>
          </p:cNvPr>
          <p:cNvCxnSpPr>
            <a:cxnSpLocks/>
          </p:cNvCxnSpPr>
          <p:nvPr/>
        </p:nvCxnSpPr>
        <p:spPr>
          <a:xfrm>
            <a:off x="303925" y="3489557"/>
            <a:ext cx="8504893" cy="4094"/>
          </a:xfrm>
          <a:prstGeom prst="line">
            <a:avLst/>
          </a:prstGeom>
          <a:ln w="9525">
            <a:solidFill>
              <a:srgbClr val="78B6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589732" y="3191903"/>
            <a:ext cx="3289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1,4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1317104" y="3378941"/>
            <a:ext cx="278071" cy="100509"/>
          </a:xfrm>
          <a:prstGeom prst="rect">
            <a:avLst/>
          </a:prstGeom>
          <a:pattFill prst="dkUpDiag">
            <a:fgClr>
              <a:srgbClr val="52C3CB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998619" y="3313621"/>
            <a:ext cx="303795" cy="169979"/>
          </a:xfrm>
          <a:prstGeom prst="rect">
            <a:avLst/>
          </a:prstGeom>
          <a:solidFill>
            <a:srgbClr val="52C3C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cxnSp>
        <p:nvCxnSpPr>
          <p:cNvPr id="178" name="Прямая соединительная линия 177">
            <a:extLst>
              <a:ext uri="{FF2B5EF4-FFF2-40B4-BE49-F238E27FC236}">
                <a16:creationId xmlns:a16="http://schemas.microsoft.com/office/drawing/2014/main" id="{BFC25CEA-7219-4882-B997-EA53F5A05D01}"/>
              </a:ext>
            </a:extLst>
          </p:cNvPr>
          <p:cNvCxnSpPr>
            <a:cxnSpLocks/>
          </p:cNvCxnSpPr>
          <p:nvPr/>
        </p:nvCxnSpPr>
        <p:spPr>
          <a:xfrm flipH="1">
            <a:off x="1654495" y="3165520"/>
            <a:ext cx="380" cy="543575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5129629B-013B-4E26-A6AA-7C583778F577}"/>
              </a:ext>
            </a:extLst>
          </p:cNvPr>
          <p:cNvSpPr txBox="1"/>
          <p:nvPr/>
        </p:nvSpPr>
        <p:spPr>
          <a:xfrm>
            <a:off x="1019689" y="3493317"/>
            <a:ext cx="4876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2015г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ru-KZ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0" name="Прямоугольник 179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971458" y="3119841"/>
            <a:ext cx="328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2,5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1253560" y="3178705"/>
            <a:ext cx="3289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1,2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sp>
        <p:nvSpPr>
          <p:cNvPr id="182" name="Прямоугольник 181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2067537" y="3318384"/>
            <a:ext cx="278071" cy="164292"/>
          </a:xfrm>
          <a:prstGeom prst="rect">
            <a:avLst/>
          </a:prstGeom>
          <a:pattFill prst="dkUpDiag">
            <a:fgClr>
              <a:srgbClr val="52C3CB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1740354" y="3348832"/>
            <a:ext cx="303795" cy="139797"/>
          </a:xfrm>
          <a:prstGeom prst="rect">
            <a:avLst/>
          </a:prstGeom>
          <a:solidFill>
            <a:srgbClr val="52C3C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cxnSp>
        <p:nvCxnSpPr>
          <p:cNvPr id="184" name="Прямая соединительная линия 183">
            <a:extLst>
              <a:ext uri="{FF2B5EF4-FFF2-40B4-BE49-F238E27FC236}">
                <a16:creationId xmlns:a16="http://schemas.microsoft.com/office/drawing/2014/main" id="{BFC25CEA-7219-4882-B997-EA53F5A05D01}"/>
              </a:ext>
            </a:extLst>
          </p:cNvPr>
          <p:cNvCxnSpPr>
            <a:cxnSpLocks/>
          </p:cNvCxnSpPr>
          <p:nvPr/>
        </p:nvCxnSpPr>
        <p:spPr>
          <a:xfrm flipH="1">
            <a:off x="2468331" y="3178086"/>
            <a:ext cx="380" cy="543575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5129629B-013B-4E26-A6AA-7C583778F577}"/>
              </a:ext>
            </a:extLst>
          </p:cNvPr>
          <p:cNvSpPr txBox="1"/>
          <p:nvPr/>
        </p:nvSpPr>
        <p:spPr>
          <a:xfrm>
            <a:off x="1785054" y="3484052"/>
            <a:ext cx="4876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2016г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ru-KZ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6" name="Прямоугольник 185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1715084" y="3166391"/>
            <a:ext cx="3289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1,8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sp>
        <p:nvSpPr>
          <p:cNvPr id="187" name="Прямоугольник 186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2053552" y="3145652"/>
            <a:ext cx="3289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2,2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2858474" y="3187223"/>
            <a:ext cx="278071" cy="294782"/>
          </a:xfrm>
          <a:prstGeom prst="rect">
            <a:avLst/>
          </a:prstGeom>
          <a:pattFill prst="dkUpDiag">
            <a:fgClr>
              <a:srgbClr val="52C3CB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89" name="Прямоугольник 188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2540908" y="3152966"/>
            <a:ext cx="303795" cy="321309"/>
          </a:xfrm>
          <a:prstGeom prst="rect">
            <a:avLst/>
          </a:prstGeom>
          <a:solidFill>
            <a:srgbClr val="52C3C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cxnSp>
        <p:nvCxnSpPr>
          <p:cNvPr id="190" name="Прямая соединительная линия 189">
            <a:extLst>
              <a:ext uri="{FF2B5EF4-FFF2-40B4-BE49-F238E27FC236}">
                <a16:creationId xmlns:a16="http://schemas.microsoft.com/office/drawing/2014/main" id="{BFC25CEA-7219-4882-B997-EA53F5A05D01}"/>
              </a:ext>
            </a:extLst>
          </p:cNvPr>
          <p:cNvCxnSpPr>
            <a:cxnSpLocks/>
          </p:cNvCxnSpPr>
          <p:nvPr/>
        </p:nvCxnSpPr>
        <p:spPr>
          <a:xfrm flipH="1">
            <a:off x="3259016" y="3201973"/>
            <a:ext cx="380" cy="543575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5129629B-013B-4E26-A6AA-7C583778F577}"/>
              </a:ext>
            </a:extLst>
          </p:cNvPr>
          <p:cNvSpPr txBox="1"/>
          <p:nvPr/>
        </p:nvSpPr>
        <p:spPr>
          <a:xfrm>
            <a:off x="2529866" y="3503093"/>
            <a:ext cx="4876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2017г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ru-KZ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Прямоугольник 191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2589468" y="2955969"/>
            <a:ext cx="3372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5,0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sp>
        <p:nvSpPr>
          <p:cNvPr id="193" name="Прямоугольник 192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2860093" y="3001814"/>
            <a:ext cx="3742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4,4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sp>
        <p:nvSpPr>
          <p:cNvPr id="194" name="Прямоугольник 193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3634682" y="2789942"/>
            <a:ext cx="278071" cy="685852"/>
          </a:xfrm>
          <a:prstGeom prst="rect">
            <a:avLst/>
          </a:prstGeom>
          <a:pattFill prst="dkUpDiag">
            <a:fgClr>
              <a:srgbClr val="52C3CB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95" name="Прямоугольник 194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3335300" y="3074445"/>
            <a:ext cx="303795" cy="402849"/>
          </a:xfrm>
          <a:prstGeom prst="rect">
            <a:avLst/>
          </a:prstGeom>
          <a:solidFill>
            <a:srgbClr val="52C3C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cxnSp>
        <p:nvCxnSpPr>
          <p:cNvPr id="196" name="Прямая соединительная линия 195">
            <a:extLst>
              <a:ext uri="{FF2B5EF4-FFF2-40B4-BE49-F238E27FC236}">
                <a16:creationId xmlns:a16="http://schemas.microsoft.com/office/drawing/2014/main" id="{BFC25CEA-7219-4882-B997-EA53F5A05D01}"/>
              </a:ext>
            </a:extLst>
          </p:cNvPr>
          <p:cNvCxnSpPr>
            <a:cxnSpLocks/>
          </p:cNvCxnSpPr>
          <p:nvPr/>
        </p:nvCxnSpPr>
        <p:spPr>
          <a:xfrm flipH="1">
            <a:off x="4076013" y="3203309"/>
            <a:ext cx="380" cy="543575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5129629B-013B-4E26-A6AA-7C583778F577}"/>
              </a:ext>
            </a:extLst>
          </p:cNvPr>
          <p:cNvSpPr txBox="1"/>
          <p:nvPr/>
        </p:nvSpPr>
        <p:spPr>
          <a:xfrm>
            <a:off x="3046281" y="3501124"/>
            <a:ext cx="11895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2018г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ru-KZ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Прямоугольник 199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4493343" y="2565460"/>
            <a:ext cx="278071" cy="915187"/>
          </a:xfrm>
          <a:prstGeom prst="rect">
            <a:avLst/>
          </a:prstGeom>
          <a:pattFill prst="dkUpDiag">
            <a:fgClr>
              <a:srgbClr val="52C3CB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01" name="Прямоугольник 200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4164554" y="2630148"/>
            <a:ext cx="303795" cy="852102"/>
          </a:xfrm>
          <a:prstGeom prst="rect">
            <a:avLst/>
          </a:prstGeom>
          <a:solidFill>
            <a:srgbClr val="52C3C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cxnSp>
        <p:nvCxnSpPr>
          <p:cNvPr id="202" name="Прямая соединительная линия 201">
            <a:extLst>
              <a:ext uri="{FF2B5EF4-FFF2-40B4-BE49-F238E27FC236}">
                <a16:creationId xmlns:a16="http://schemas.microsoft.com/office/drawing/2014/main" id="{BFC25CEA-7219-4882-B997-EA53F5A05D01}"/>
              </a:ext>
            </a:extLst>
          </p:cNvPr>
          <p:cNvCxnSpPr>
            <a:cxnSpLocks/>
          </p:cNvCxnSpPr>
          <p:nvPr/>
        </p:nvCxnSpPr>
        <p:spPr>
          <a:xfrm flipH="1">
            <a:off x="4881554" y="3186128"/>
            <a:ext cx="380" cy="543575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5129629B-013B-4E26-A6AA-7C583778F577}"/>
              </a:ext>
            </a:extLst>
          </p:cNvPr>
          <p:cNvSpPr txBox="1"/>
          <p:nvPr/>
        </p:nvSpPr>
        <p:spPr>
          <a:xfrm>
            <a:off x="4223431" y="3501124"/>
            <a:ext cx="4876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2019г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ru-KZ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6" name="Прямоугольник 205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5270988" y="2253774"/>
            <a:ext cx="278071" cy="1221453"/>
          </a:xfrm>
          <a:prstGeom prst="rect">
            <a:avLst/>
          </a:prstGeom>
          <a:pattFill prst="dkUpDiag">
            <a:fgClr>
              <a:srgbClr val="52C3CB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07" name="Прямоугольник 206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4966701" y="2454515"/>
            <a:ext cx="303795" cy="1027735"/>
          </a:xfrm>
          <a:prstGeom prst="rect">
            <a:avLst/>
          </a:prstGeom>
          <a:solidFill>
            <a:srgbClr val="52C3C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cxnSp>
        <p:nvCxnSpPr>
          <p:cNvPr id="208" name="Прямая соединительная линия 207">
            <a:extLst>
              <a:ext uri="{FF2B5EF4-FFF2-40B4-BE49-F238E27FC236}">
                <a16:creationId xmlns:a16="http://schemas.microsoft.com/office/drawing/2014/main" id="{BFC25CEA-7219-4882-B997-EA53F5A05D01}"/>
              </a:ext>
            </a:extLst>
          </p:cNvPr>
          <p:cNvCxnSpPr>
            <a:cxnSpLocks/>
          </p:cNvCxnSpPr>
          <p:nvPr/>
        </p:nvCxnSpPr>
        <p:spPr>
          <a:xfrm flipH="1">
            <a:off x="5685588" y="3201974"/>
            <a:ext cx="380" cy="543575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5129629B-013B-4E26-A6AA-7C583778F577}"/>
              </a:ext>
            </a:extLst>
          </p:cNvPr>
          <p:cNvSpPr txBox="1"/>
          <p:nvPr/>
        </p:nvSpPr>
        <p:spPr>
          <a:xfrm>
            <a:off x="5080675" y="3503880"/>
            <a:ext cx="4876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2020г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ru-KZ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1" name="Прямоугольник 210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4711066" y="2038330"/>
            <a:ext cx="14226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12,7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sp>
        <p:nvSpPr>
          <p:cNvPr id="212" name="Прямоугольник 211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6113828" y="2238425"/>
            <a:ext cx="278071" cy="1243825"/>
          </a:xfrm>
          <a:prstGeom prst="rect">
            <a:avLst/>
          </a:prstGeom>
          <a:pattFill prst="dkUpDiag">
            <a:fgClr>
              <a:srgbClr val="52C3CB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13" name="Прямоугольник 212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5806569" y="2260168"/>
            <a:ext cx="303795" cy="1220679"/>
          </a:xfrm>
          <a:prstGeom prst="rect">
            <a:avLst/>
          </a:prstGeom>
          <a:solidFill>
            <a:srgbClr val="52C3C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cxnSp>
        <p:nvCxnSpPr>
          <p:cNvPr id="214" name="Прямая соединительная линия 213">
            <a:extLst>
              <a:ext uri="{FF2B5EF4-FFF2-40B4-BE49-F238E27FC236}">
                <a16:creationId xmlns:a16="http://schemas.microsoft.com/office/drawing/2014/main" id="{BFC25CEA-7219-4882-B997-EA53F5A05D01}"/>
              </a:ext>
            </a:extLst>
          </p:cNvPr>
          <p:cNvCxnSpPr>
            <a:cxnSpLocks/>
          </p:cNvCxnSpPr>
          <p:nvPr/>
        </p:nvCxnSpPr>
        <p:spPr>
          <a:xfrm flipH="1">
            <a:off x="6482544" y="3208330"/>
            <a:ext cx="380" cy="543575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5129629B-013B-4E26-A6AA-7C583778F577}"/>
              </a:ext>
            </a:extLst>
          </p:cNvPr>
          <p:cNvSpPr txBox="1"/>
          <p:nvPr/>
        </p:nvSpPr>
        <p:spPr>
          <a:xfrm>
            <a:off x="5866418" y="3504264"/>
            <a:ext cx="4876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2021г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ru-KZ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7" name="Прямоугольник 216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6048118" y="2030979"/>
            <a:ext cx="3866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12,9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sp>
        <p:nvSpPr>
          <p:cNvPr id="218" name="Прямоугольник 217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6869411" y="2288553"/>
            <a:ext cx="278071" cy="1191565"/>
          </a:xfrm>
          <a:prstGeom prst="rect">
            <a:avLst/>
          </a:prstGeom>
          <a:pattFill prst="dkUpDiag">
            <a:fgClr>
              <a:srgbClr val="52C3CB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19" name="Прямоугольник 218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6550926" y="2238425"/>
            <a:ext cx="303795" cy="1252083"/>
          </a:xfrm>
          <a:prstGeom prst="rect">
            <a:avLst/>
          </a:prstGeom>
          <a:solidFill>
            <a:srgbClr val="52C3C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cxnSp>
        <p:nvCxnSpPr>
          <p:cNvPr id="220" name="Прямая соединительная линия 219">
            <a:extLst>
              <a:ext uri="{FF2B5EF4-FFF2-40B4-BE49-F238E27FC236}">
                <a16:creationId xmlns:a16="http://schemas.microsoft.com/office/drawing/2014/main" id="{BFC25CEA-7219-4882-B997-EA53F5A05D01}"/>
              </a:ext>
            </a:extLst>
          </p:cNvPr>
          <p:cNvCxnSpPr>
            <a:cxnSpLocks/>
          </p:cNvCxnSpPr>
          <p:nvPr/>
        </p:nvCxnSpPr>
        <p:spPr>
          <a:xfrm flipH="1">
            <a:off x="7322209" y="3172993"/>
            <a:ext cx="380" cy="543575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5129629B-013B-4E26-A6AA-7C583778F577}"/>
              </a:ext>
            </a:extLst>
          </p:cNvPr>
          <p:cNvSpPr txBox="1"/>
          <p:nvPr/>
        </p:nvSpPr>
        <p:spPr>
          <a:xfrm>
            <a:off x="6676073" y="3527412"/>
            <a:ext cx="4876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2022г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ru-KZ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7736318" y="2031567"/>
            <a:ext cx="278071" cy="1437464"/>
          </a:xfrm>
          <a:prstGeom prst="rect">
            <a:avLst/>
          </a:prstGeom>
          <a:pattFill prst="dkUpDiag">
            <a:fgClr>
              <a:srgbClr val="52C3CB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25" name="Прямоугольник 224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7410492" y="2377597"/>
            <a:ext cx="303795" cy="1089442"/>
          </a:xfrm>
          <a:prstGeom prst="rect">
            <a:avLst/>
          </a:prstGeom>
          <a:solidFill>
            <a:srgbClr val="52C3C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5129629B-013B-4E26-A6AA-7C583778F577}"/>
              </a:ext>
            </a:extLst>
          </p:cNvPr>
          <p:cNvSpPr txBox="1"/>
          <p:nvPr/>
        </p:nvSpPr>
        <p:spPr>
          <a:xfrm>
            <a:off x="7562389" y="3536461"/>
            <a:ext cx="4876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2023г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ru-KZ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" name="Прямоугольник 235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3301039" y="2883621"/>
            <a:ext cx="3898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5,8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3618790" y="2604750"/>
            <a:ext cx="4098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8,4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4083143" y="2422179"/>
            <a:ext cx="4800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9,7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sp>
        <p:nvSpPr>
          <p:cNvPr id="239" name="Прямоугольник 238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4353338" y="2367557"/>
            <a:ext cx="5550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10,1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sp>
        <p:nvSpPr>
          <p:cNvPr id="240" name="Прямоугольник 239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4575498" y="2246835"/>
            <a:ext cx="10751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11,0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sp>
        <p:nvSpPr>
          <p:cNvPr id="241" name="Прямоугольник 240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5270496" y="2042947"/>
            <a:ext cx="14294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12,7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sp>
        <p:nvSpPr>
          <p:cNvPr id="242" name="Прямоугольник 241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6518908" y="2029065"/>
            <a:ext cx="3866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12,9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sp>
        <p:nvSpPr>
          <p:cNvPr id="243" name="Прямоугольник 242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6297795" y="2095609"/>
            <a:ext cx="15646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12,2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sp>
        <p:nvSpPr>
          <p:cNvPr id="244" name="Прямоугольник 243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6699944" y="2182646"/>
            <a:ext cx="17000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11,6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sp>
        <p:nvSpPr>
          <p:cNvPr id="245" name="Прямоугольник 244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7647093" y="1822886"/>
            <a:ext cx="4564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15,3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sp>
        <p:nvSpPr>
          <p:cNvPr id="246" name="Прямоугольник 245">
            <a:extLst>
              <a:ext uri="{FF2B5EF4-FFF2-40B4-BE49-F238E27FC236}">
                <a16:creationId xmlns:a16="http://schemas.microsoft.com/office/drawing/2014/main" id="{43C129FB-0E43-4735-8F6C-644DE2E8F298}"/>
              </a:ext>
            </a:extLst>
          </p:cNvPr>
          <p:cNvSpPr/>
          <p:nvPr/>
        </p:nvSpPr>
        <p:spPr>
          <a:xfrm>
            <a:off x="412797" y="3874544"/>
            <a:ext cx="644239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11,8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тыс.тг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/тыс.м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  <a:sym typeface="Arial"/>
              </a:rPr>
              <a:t>³</a:t>
            </a:r>
            <a:endParaRPr kumimoji="0" lang="ru-RU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7" name="Прямоугольник 246">
            <a:extLst>
              <a:ext uri="{FF2B5EF4-FFF2-40B4-BE49-F238E27FC236}">
                <a16:creationId xmlns:a16="http://schemas.microsoft.com/office/drawing/2014/main" id="{43C129FB-0E43-4735-8F6C-644DE2E8F298}"/>
              </a:ext>
            </a:extLst>
          </p:cNvPr>
          <p:cNvSpPr/>
          <p:nvPr/>
        </p:nvSpPr>
        <p:spPr>
          <a:xfrm>
            <a:off x="1308835" y="3877374"/>
            <a:ext cx="3104874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18,1</a:t>
            </a: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тыс.тг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/тыс.м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  <a:sym typeface="Arial"/>
              </a:rPr>
              <a:t>³</a:t>
            </a:r>
            <a:endParaRPr kumimoji="0" lang="ru-RU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8" name="Прямоугольник 247">
            <a:extLst>
              <a:ext uri="{FF2B5EF4-FFF2-40B4-BE49-F238E27FC236}">
                <a16:creationId xmlns:a16="http://schemas.microsoft.com/office/drawing/2014/main" id="{43C129FB-0E43-4735-8F6C-644DE2E8F298}"/>
              </a:ext>
            </a:extLst>
          </p:cNvPr>
          <p:cNvSpPr/>
          <p:nvPr/>
        </p:nvSpPr>
        <p:spPr>
          <a:xfrm>
            <a:off x="4659664" y="3875885"/>
            <a:ext cx="644239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16,6</a:t>
            </a: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тыс.тг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/тыс.м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  <a:sym typeface="Arial"/>
              </a:rPr>
              <a:t>³</a:t>
            </a:r>
            <a:endParaRPr kumimoji="0" lang="ru-RU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9" name="Прямоугольник 248">
            <a:extLst>
              <a:ext uri="{FF2B5EF4-FFF2-40B4-BE49-F238E27FC236}">
                <a16:creationId xmlns:a16="http://schemas.microsoft.com/office/drawing/2014/main" id="{43C129FB-0E43-4735-8F6C-644DE2E8F298}"/>
              </a:ext>
            </a:extLst>
          </p:cNvPr>
          <p:cNvSpPr/>
          <p:nvPr/>
        </p:nvSpPr>
        <p:spPr>
          <a:xfrm>
            <a:off x="5483607" y="3877373"/>
            <a:ext cx="644239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16,0</a:t>
            </a: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тыс.тг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/тыс.м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  <a:sym typeface="Arial"/>
              </a:rPr>
              <a:t>³</a:t>
            </a:r>
            <a:endParaRPr kumimoji="0" lang="ru-RU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0" name="Прямоугольник 249">
            <a:extLst>
              <a:ext uri="{FF2B5EF4-FFF2-40B4-BE49-F238E27FC236}">
                <a16:creationId xmlns:a16="http://schemas.microsoft.com/office/drawing/2014/main" id="{43C129FB-0E43-4735-8F6C-644DE2E8F298}"/>
              </a:ext>
            </a:extLst>
          </p:cNvPr>
          <p:cNvSpPr/>
          <p:nvPr/>
        </p:nvSpPr>
        <p:spPr>
          <a:xfrm>
            <a:off x="6354724" y="3876070"/>
            <a:ext cx="1479650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15,6</a:t>
            </a: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тыс.тг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/тыс.м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  <a:sym typeface="Arial"/>
              </a:rPr>
              <a:t>³</a:t>
            </a:r>
            <a:endParaRPr kumimoji="0" lang="ru-RU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2" name="Прямоугольник 251">
            <a:extLst>
              <a:ext uri="{FF2B5EF4-FFF2-40B4-BE49-F238E27FC236}">
                <a16:creationId xmlns:a16="http://schemas.microsoft.com/office/drawing/2014/main" id="{43C129FB-0E43-4735-8F6C-644DE2E8F298}"/>
              </a:ext>
            </a:extLst>
          </p:cNvPr>
          <p:cNvSpPr/>
          <p:nvPr/>
        </p:nvSpPr>
        <p:spPr>
          <a:xfrm>
            <a:off x="8053267" y="3874544"/>
            <a:ext cx="644239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12</a:t>
            </a: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,</a:t>
            </a: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тыс.тг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/тыс.м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  <a:sym typeface="Arial"/>
              </a:rPr>
              <a:t>³</a:t>
            </a:r>
            <a:endParaRPr kumimoji="0" lang="ru-RU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7" name="Rectangle 60">
            <a:extLst>
              <a:ext uri="{FF2B5EF4-FFF2-40B4-BE49-F238E27FC236}">
                <a16:creationId xmlns:a16="http://schemas.microsoft.com/office/drawing/2014/main" id="{EC58A703-5109-44F9-A635-58341601F598}"/>
              </a:ext>
            </a:extLst>
          </p:cNvPr>
          <p:cNvSpPr/>
          <p:nvPr/>
        </p:nvSpPr>
        <p:spPr>
          <a:xfrm rot="10800000">
            <a:off x="504925" y="1685677"/>
            <a:ext cx="2802837" cy="238543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827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Arial"/>
              <a:sym typeface="Arial"/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469596" y="1689379"/>
            <a:ext cx="29872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Динамика изменения объемов, млрд.м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³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Прямоугольник 258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483420" y="2177114"/>
            <a:ext cx="204575" cy="109229"/>
          </a:xfrm>
          <a:prstGeom prst="rect">
            <a:avLst/>
          </a:prstGeom>
          <a:solidFill>
            <a:srgbClr val="52C3C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60" name="Прямоугольник 259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491778" y="2433693"/>
            <a:ext cx="204576" cy="112419"/>
          </a:xfrm>
          <a:prstGeom prst="rect">
            <a:avLst/>
          </a:prstGeom>
          <a:pattFill prst="dkUpDiag">
            <a:fgClr>
              <a:srgbClr val="52C3CB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679310" y="2134713"/>
            <a:ext cx="214193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- ПЛАНОВЫЙ ОБЪЕМ ТРАНСПОРТИРОВКИ</a:t>
            </a:r>
            <a:endParaRPr kumimoji="0" lang="ru-RU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679623" y="2392194"/>
            <a:ext cx="221086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- ФАКТИЧЕСКИЙ ОБЪЕМ ТРАНСПОРТИРОВКИ</a:t>
            </a:r>
            <a:endParaRPr kumimoji="0" lang="ru-RU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43C129FB-0E43-4735-8F6C-644DE2E8F298}"/>
              </a:ext>
            </a:extLst>
          </p:cNvPr>
          <p:cNvSpPr/>
          <p:nvPr/>
        </p:nvSpPr>
        <p:spPr>
          <a:xfrm>
            <a:off x="5483607" y="4243653"/>
            <a:ext cx="644239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1 200</a:t>
            </a:r>
            <a:r>
              <a:rPr lang="ru-RU" sz="8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ru-RU" sz="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тг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. </a:t>
            </a:r>
            <a:r>
              <a:rPr lang="ru-RU" sz="600" b="1" dirty="0" smtClean="0">
                <a:solidFill>
                  <a:prstClr val="white"/>
                </a:solidFill>
                <a:latin typeface="Calibri" panose="020F0502020204030204"/>
              </a:rPr>
              <a:t>/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тыс.м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  <a:sym typeface="Arial"/>
              </a:rPr>
              <a:t>³*100км</a:t>
            </a:r>
            <a:endParaRPr kumimoji="0" lang="ru-RU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43C129FB-0E43-4735-8F6C-644DE2E8F298}"/>
              </a:ext>
            </a:extLst>
          </p:cNvPr>
          <p:cNvSpPr/>
          <p:nvPr/>
        </p:nvSpPr>
        <p:spPr>
          <a:xfrm>
            <a:off x="6354240" y="4239451"/>
            <a:ext cx="1480134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1 158</a:t>
            </a:r>
            <a:r>
              <a:rPr kumimoji="0" lang="ru-RU" sz="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                                            </a:t>
            </a:r>
            <a:r>
              <a:rPr lang="ru-RU" sz="8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ru-RU" sz="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тг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. </a:t>
            </a:r>
            <a:r>
              <a:rPr lang="ru-RU" sz="600" b="1" dirty="0" smtClean="0">
                <a:solidFill>
                  <a:prstClr val="white"/>
                </a:solidFill>
                <a:latin typeface="Calibri" panose="020F0502020204030204"/>
              </a:rPr>
              <a:t>/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тыс.м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  <a:sym typeface="Arial"/>
              </a:rPr>
              <a:t>³*100км</a:t>
            </a:r>
            <a:endParaRPr kumimoji="0" lang="ru-RU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43C129FB-0E43-4735-8F6C-644DE2E8F298}"/>
              </a:ext>
            </a:extLst>
          </p:cNvPr>
          <p:cNvSpPr/>
          <p:nvPr/>
        </p:nvSpPr>
        <p:spPr>
          <a:xfrm>
            <a:off x="8054794" y="4249832"/>
            <a:ext cx="644239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902,08</a:t>
            </a:r>
            <a:r>
              <a:rPr kumimoji="0" lang="ru-RU" sz="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тг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. </a:t>
            </a:r>
            <a:r>
              <a:rPr lang="ru-RU" sz="600" b="1" dirty="0" smtClean="0">
                <a:solidFill>
                  <a:prstClr val="white"/>
                </a:solidFill>
                <a:latin typeface="Calibri" panose="020F0502020204030204"/>
              </a:rPr>
              <a:t>/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тыс.м</a:t>
            </a: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  <a:sym typeface="Arial"/>
              </a:rPr>
              <a:t>³*100км</a:t>
            </a:r>
            <a:endParaRPr kumimoji="0" lang="ru-RU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618791" y="4640016"/>
            <a:ext cx="18934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уровень тарифа по периодам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 flipV="1">
            <a:off x="5471252" y="4636625"/>
            <a:ext cx="2916424" cy="125348"/>
          </a:xfrm>
          <a:prstGeom prst="line">
            <a:avLst/>
          </a:prstGeom>
          <a:ln w="95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60354" y="4640944"/>
            <a:ext cx="3058435" cy="128018"/>
          </a:xfrm>
          <a:prstGeom prst="line">
            <a:avLst/>
          </a:prstGeom>
          <a:ln w="95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8" name="Таблица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264146"/>
              </p:ext>
            </p:extLst>
          </p:nvPr>
        </p:nvGraphicFramePr>
        <p:xfrm>
          <a:off x="245211" y="492187"/>
          <a:ext cx="8685330" cy="727978"/>
        </p:xfrm>
        <a:graphic>
          <a:graphicData uri="http://schemas.openxmlformats.org/drawingml/2006/table">
            <a:tbl>
              <a:tblPr firstRow="1" bandRow="1"/>
              <a:tblGrid>
                <a:gridCol w="491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5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3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5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414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№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D # @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D # @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Ед. изм.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D # @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 утвержденной тарифной смете 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D # @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Фактическое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исполнение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D # @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3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900" b="1" dirty="0">
                        <a:effectLst/>
                        <a:latin typeface="+mn-lt"/>
                        <a:ea typeface="D # @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Объем транспортировки</a:t>
                      </a:r>
                      <a:r>
                        <a:rPr lang="ru-RU" sz="900" b="1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товарного газа по магистральному газопроводу</a:t>
                      </a:r>
                      <a:endParaRPr lang="ru-RU" sz="900" b="1" dirty="0">
                        <a:effectLst/>
                        <a:latin typeface="+mn-lt"/>
                        <a:ea typeface="D # @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тыс. м3</a:t>
                      </a:r>
                      <a:endParaRPr lang="ru-RU" sz="9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15 313 851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16 138 168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512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900" b="1" dirty="0">
                        <a:effectLst/>
                        <a:latin typeface="+mn-lt"/>
                        <a:ea typeface="D # @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Газ на собственные нужды и технологические потери</a:t>
                      </a:r>
                      <a:endParaRPr lang="ru-RU" sz="900" b="1" dirty="0">
                        <a:effectLst/>
                        <a:latin typeface="+mn-lt"/>
                        <a:ea typeface="D # @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тыс. м3</a:t>
                      </a:r>
                      <a:endParaRPr lang="ru-RU" sz="9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178 048 272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182 860 643</a:t>
                      </a:r>
                    </a:p>
                  </a:txBody>
                  <a:tcPr marL="68580" marR="68580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9" name="TextBox 98"/>
          <p:cNvSpPr txBox="1"/>
          <p:nvPr/>
        </p:nvSpPr>
        <p:spPr>
          <a:xfrm>
            <a:off x="235214" y="1227544"/>
            <a:ext cx="868533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800" i="1" kern="12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*</a:t>
            </a:r>
            <a:r>
              <a:rPr lang="ru-RU" sz="800" i="1" kern="12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 Утвержденный </a:t>
            </a:r>
            <a:r>
              <a:rPr lang="ru-RU" sz="800" i="1" kern="12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уполномоченным органом уровень газа на СНиТП составляет </a:t>
            </a:r>
            <a:r>
              <a:rPr lang="en-US" sz="800" i="1" kern="12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2,9</a:t>
            </a:r>
            <a:r>
              <a:rPr lang="ru-RU" sz="800" i="1" kern="12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% </a:t>
            </a:r>
            <a:r>
              <a:rPr lang="ru-RU" sz="800" i="1" kern="12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от объема транспортировки</a:t>
            </a:r>
            <a:r>
              <a:rPr lang="en-US" sz="800" i="1" kern="12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.</a:t>
            </a:r>
            <a:r>
              <a:rPr lang="ru-RU" sz="800" i="1" kern="12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 В отчетном периоде </a:t>
            </a:r>
            <a:r>
              <a:rPr lang="kk-KZ" sz="800" i="1" kern="12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отмечается снижение</a:t>
            </a:r>
            <a:r>
              <a:rPr lang="ru-RU" sz="800" i="1" kern="12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 уровня газа на </a:t>
            </a:r>
            <a:r>
              <a:rPr lang="ru-RU" sz="800" i="1" kern="1200" dirty="0" err="1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СНиТП</a:t>
            </a:r>
            <a:r>
              <a:rPr lang="ru-RU" sz="800" i="1" kern="12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  </a:t>
            </a:r>
            <a:r>
              <a:rPr lang="ru-RU" sz="800" i="1" kern="12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на уровне 2</a:t>
            </a:r>
            <a:r>
              <a:rPr lang="en-US" sz="800" i="1" kern="12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,5</a:t>
            </a:r>
            <a:r>
              <a:rPr lang="ru-RU" sz="800" i="1" kern="12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%  </a:t>
            </a:r>
            <a:r>
              <a:rPr lang="ru-RU" sz="800" i="1" kern="1200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от объема </a:t>
            </a:r>
            <a:r>
              <a:rPr lang="ru-RU" sz="800" i="1" kern="12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транспортировки</a:t>
            </a:r>
            <a:endParaRPr lang="ru-RU" sz="800" i="1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BFC25CEA-7219-4882-B997-EA53F5A05D01}"/>
              </a:ext>
            </a:extLst>
          </p:cNvPr>
          <p:cNvCxnSpPr>
            <a:cxnSpLocks/>
          </p:cNvCxnSpPr>
          <p:nvPr/>
        </p:nvCxnSpPr>
        <p:spPr>
          <a:xfrm flipH="1">
            <a:off x="8124339" y="3189230"/>
            <a:ext cx="380" cy="543575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8562843" y="1885538"/>
            <a:ext cx="278071" cy="1597888"/>
          </a:xfrm>
          <a:prstGeom prst="rect">
            <a:avLst/>
          </a:prstGeom>
          <a:pattFill prst="dkUpDiag">
            <a:fgClr>
              <a:srgbClr val="52C3CB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642F5B30-BF3C-448A-87D4-B510F79F5151}"/>
              </a:ext>
            </a:extLst>
          </p:cNvPr>
          <p:cNvSpPr/>
          <p:nvPr/>
        </p:nvSpPr>
        <p:spPr>
          <a:xfrm>
            <a:off x="8234925" y="2043524"/>
            <a:ext cx="303795" cy="1438078"/>
          </a:xfrm>
          <a:prstGeom prst="rect">
            <a:avLst/>
          </a:prstGeom>
          <a:solidFill>
            <a:srgbClr val="52C3C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KZ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277983B-35E6-45D4-821D-12475D876BAB}"/>
              </a:ext>
            </a:extLst>
          </p:cNvPr>
          <p:cNvSpPr/>
          <p:nvPr/>
        </p:nvSpPr>
        <p:spPr>
          <a:xfrm>
            <a:off x="8185414" y="1757055"/>
            <a:ext cx="3929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roPro" panose="020B0504020101020102" pitchFamily="34" charset="0"/>
                <a:cs typeface="Arial"/>
                <a:sym typeface="Arial"/>
              </a:rPr>
              <a:t>15,3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roPro" panose="020B0504020101020102" pitchFamily="34" charset="0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2927" y="1685677"/>
            <a:ext cx="3876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002060"/>
                </a:solidFill>
                <a:latin typeface="SeroPro" panose="020B0504020101020102" pitchFamily="34" charset="0"/>
              </a:rPr>
              <a:t>16,1</a:t>
            </a:r>
            <a:endParaRPr lang="ru-RU" sz="800" b="1" dirty="0">
              <a:solidFill>
                <a:srgbClr val="002060"/>
              </a:solidFill>
              <a:latin typeface="SeroPro" panose="020B0504020101020102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1772" y="3560963"/>
            <a:ext cx="5946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002060"/>
                </a:solidFill>
              </a:rPr>
              <a:t>2024 </a:t>
            </a:r>
            <a:r>
              <a:rPr lang="kk-KZ" sz="800" b="1" dirty="0">
                <a:solidFill>
                  <a:srgbClr val="002060"/>
                </a:solidFill>
              </a:rPr>
              <a:t>г</a:t>
            </a:r>
            <a:r>
              <a:rPr lang="en-US" sz="800" b="1" dirty="0">
                <a:solidFill>
                  <a:srgbClr val="002060"/>
                </a:solidFill>
              </a:rPr>
              <a:t>.</a:t>
            </a:r>
            <a:endParaRPr lang="ru-RU" sz="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4"/>
          <p:cNvGrpSpPr/>
          <p:nvPr/>
        </p:nvGrpSpPr>
        <p:grpSpPr>
          <a:xfrm>
            <a:off x="31751" y="5027614"/>
            <a:ext cx="9112251" cy="82551"/>
            <a:chOff x="1" y="1671514"/>
            <a:chExt cx="1627092" cy="103498"/>
          </a:xfrm>
        </p:grpSpPr>
        <p:sp>
          <p:nvSpPr>
            <p:cNvPr id="118" name="Rectangle 11"/>
            <p:cNvSpPr/>
            <p:nvPr/>
          </p:nvSpPr>
          <p:spPr>
            <a:xfrm>
              <a:off x="1" y="1671514"/>
              <a:ext cx="542364" cy="103498"/>
            </a:xfrm>
            <a:prstGeom prst="rect">
              <a:avLst/>
            </a:prstGeom>
            <a:solidFill>
              <a:srgbClr val="0F6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9" name="Rectangle 12"/>
            <p:cNvSpPr/>
            <p:nvPr/>
          </p:nvSpPr>
          <p:spPr>
            <a:xfrm>
              <a:off x="542365" y="1671514"/>
              <a:ext cx="542364" cy="103498"/>
            </a:xfrm>
            <a:prstGeom prst="rect">
              <a:avLst/>
            </a:pr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0" name="Rectangle 13"/>
            <p:cNvSpPr/>
            <p:nvPr/>
          </p:nvSpPr>
          <p:spPr>
            <a:xfrm>
              <a:off x="1084729" y="1671514"/>
              <a:ext cx="542364" cy="103498"/>
            </a:xfrm>
            <a:prstGeom prst="rect">
              <a:avLst/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-1" y="101601"/>
            <a:ext cx="6060868" cy="307070"/>
          </a:xfrm>
          <a:prstGeom prst="roundRect">
            <a:avLst>
              <a:gd name="adj" fmla="val 2649"/>
            </a:avLst>
          </a:prstGeom>
          <a:solidFill>
            <a:srgbClr val="1AA4BE">
              <a:alpha val="93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6" descr="C:\Users\l.kabdugalieva\Pictures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6"/>
          <a:stretch>
            <a:fillRect/>
          </a:stretch>
        </p:blipFill>
        <p:spPr bwMode="auto">
          <a:xfrm>
            <a:off x="6927851" y="38107"/>
            <a:ext cx="2170431" cy="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233" y="103913"/>
            <a:ext cx="58576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ФИНАНСОВАЯ ОТЧЕТНОСТЬ ЗА 202</a:t>
            </a:r>
            <a:r>
              <a:rPr lang="en-US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6106585" y="102452"/>
            <a:ext cx="381000" cy="306219"/>
          </a:xfrm>
          <a:prstGeom prst="roundRect">
            <a:avLst>
              <a:gd name="adj" fmla="val 2649"/>
            </a:avLst>
          </a:prstGeom>
          <a:solidFill>
            <a:srgbClr val="00B0F0">
              <a:alpha val="86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57385" y="107243"/>
            <a:ext cx="344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"/>
            <a:ext cx="9144000" cy="5143499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16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0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200021"/>
              </p:ext>
            </p:extLst>
          </p:nvPr>
        </p:nvGraphicFramePr>
        <p:xfrm>
          <a:off x="205409" y="609604"/>
          <a:ext cx="8686800" cy="4197304"/>
        </p:xfrm>
        <a:graphic>
          <a:graphicData uri="http://schemas.openxmlformats.org/drawingml/2006/table">
            <a:tbl>
              <a:tblPr/>
              <a:tblGrid>
                <a:gridCol w="4061362">
                  <a:extLst>
                    <a:ext uri="{9D8B030D-6E8A-4147-A177-3AD203B41FA5}">
                      <a16:colId xmlns:a16="http://schemas.microsoft.com/office/drawing/2014/main" val="3423280909"/>
                    </a:ext>
                  </a:extLst>
                </a:gridCol>
                <a:gridCol w="2312719">
                  <a:extLst>
                    <a:ext uri="{9D8B030D-6E8A-4147-A177-3AD203B41FA5}">
                      <a16:colId xmlns:a16="http://schemas.microsoft.com/office/drawing/2014/main" val="3731534763"/>
                    </a:ext>
                  </a:extLst>
                </a:gridCol>
                <a:gridCol w="2312719">
                  <a:extLst>
                    <a:ext uri="{9D8B030D-6E8A-4147-A177-3AD203B41FA5}">
                      <a16:colId xmlns:a16="http://schemas.microsoft.com/office/drawing/2014/main" val="1705445444"/>
                    </a:ext>
                  </a:extLst>
                </a:gridCol>
              </a:tblGrid>
              <a:tr h="42119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 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года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57298"/>
                  </a:ext>
                </a:extLst>
              </a:tr>
              <a:tr h="421199">
                <a:tc>
                  <a:txBody>
                    <a:bodyPr/>
                    <a:lstStyle/>
                    <a:p>
                      <a:pPr marL="82550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основной деятельности всего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164 863 678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178 259 378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860940"/>
                  </a:ext>
                </a:extLst>
              </a:tr>
              <a:tr h="421199">
                <a:tc>
                  <a:txBody>
                    <a:bodyPr/>
                    <a:lstStyle/>
                    <a:p>
                      <a:pPr marL="82550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Себестоимость оказанных услуг 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53 982 883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(49 605 396)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538516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pPr marL="82550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Валовый доход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110 880 795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128 653 982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190424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pPr marL="82550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и административные расходы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7 269 182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(8 359 528)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74611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pPr marL="82550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расходы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(6 834 094)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(14 401 009)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997453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pPr marL="82550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</a:t>
                      </a:r>
                      <a:r>
                        <a:rPr lang="ru-RU" sz="1200" b="1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6 812 196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(38 701)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585731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pPr marL="82550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Чистый доход (убыток) до налогообложения 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89 965 323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105 854 744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34431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pPr marL="82550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подоходному налогу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5826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pPr marL="82550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Чистый доход (убыток) после налогообложения 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89 965 323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105 854 744</a:t>
                      </a:r>
                    </a:p>
                  </a:txBody>
                  <a:tcPr marL="6191" marR="6191" marT="6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06326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09660" y="386027"/>
            <a:ext cx="1398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err="1" smtClean="0">
                <a:latin typeface="Calibri "/>
              </a:rPr>
              <a:t>тыс</a:t>
            </a:r>
            <a:r>
              <a:rPr lang="en-US" sz="1000" b="1" i="1" dirty="0" smtClean="0">
                <a:latin typeface="Calibri "/>
              </a:rPr>
              <a:t>. </a:t>
            </a:r>
            <a:r>
              <a:rPr lang="ru-RU" sz="1000" b="1" i="1" dirty="0" smtClean="0">
                <a:latin typeface="Calibri "/>
              </a:rPr>
              <a:t>тенге</a:t>
            </a:r>
            <a:endParaRPr lang="ru-RU" sz="1000" b="1" i="1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2609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4"/>
          <p:cNvGrpSpPr/>
          <p:nvPr/>
        </p:nvGrpSpPr>
        <p:grpSpPr>
          <a:xfrm>
            <a:off x="31751" y="5027614"/>
            <a:ext cx="9112251" cy="82551"/>
            <a:chOff x="1" y="1671514"/>
            <a:chExt cx="1627092" cy="103498"/>
          </a:xfrm>
        </p:grpSpPr>
        <p:sp>
          <p:nvSpPr>
            <p:cNvPr id="118" name="Rectangle 11"/>
            <p:cNvSpPr/>
            <p:nvPr/>
          </p:nvSpPr>
          <p:spPr>
            <a:xfrm>
              <a:off x="1" y="1671514"/>
              <a:ext cx="542364" cy="103498"/>
            </a:xfrm>
            <a:prstGeom prst="rect">
              <a:avLst/>
            </a:prstGeom>
            <a:solidFill>
              <a:srgbClr val="0F6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9" name="Rectangle 12"/>
            <p:cNvSpPr/>
            <p:nvPr/>
          </p:nvSpPr>
          <p:spPr>
            <a:xfrm>
              <a:off x="542365" y="1671514"/>
              <a:ext cx="542364" cy="103498"/>
            </a:xfrm>
            <a:prstGeom prst="rect">
              <a:avLst/>
            </a:pr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0" name="Rectangle 13"/>
            <p:cNvSpPr/>
            <p:nvPr/>
          </p:nvSpPr>
          <p:spPr>
            <a:xfrm>
              <a:off x="1084729" y="1671514"/>
              <a:ext cx="542364" cy="103498"/>
            </a:xfrm>
            <a:prstGeom prst="rect">
              <a:avLst/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-1" y="101601"/>
            <a:ext cx="6060868" cy="307070"/>
          </a:xfrm>
          <a:prstGeom prst="roundRect">
            <a:avLst>
              <a:gd name="adj" fmla="val 2649"/>
            </a:avLst>
          </a:prstGeom>
          <a:solidFill>
            <a:srgbClr val="1AA4BE">
              <a:alpha val="93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6" descr="C:\Users\l.kabdugalieva\Pictures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6"/>
          <a:stretch>
            <a:fillRect/>
          </a:stretch>
        </p:blipFill>
        <p:spPr bwMode="auto">
          <a:xfrm>
            <a:off x="6927851" y="38107"/>
            <a:ext cx="2170431" cy="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233" y="103913"/>
            <a:ext cx="58576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ИСПОЛНЕНИЕ ИНВЕСТИЦИОННОЙ ПРОГРАММЫ ЗА 202</a:t>
            </a:r>
            <a:r>
              <a:rPr lang="en-US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6106585" y="102452"/>
            <a:ext cx="381000" cy="306219"/>
          </a:xfrm>
          <a:prstGeom prst="roundRect">
            <a:avLst>
              <a:gd name="adj" fmla="val 2649"/>
            </a:avLst>
          </a:prstGeom>
          <a:solidFill>
            <a:srgbClr val="00B0F0">
              <a:alpha val="86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57385" y="107243"/>
            <a:ext cx="344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"/>
            <a:ext cx="9144000" cy="5143499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16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0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95523" y="548204"/>
            <a:ext cx="8752954" cy="623248"/>
          </a:xfrm>
          <a:prstGeom prst="rect">
            <a:avLst/>
          </a:prstGeom>
          <a:solidFill>
            <a:srgbClr val="FFF4D5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n-US" sz="1200" kern="1200" dirty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       </a:t>
            </a:r>
            <a:r>
              <a:rPr lang="ru-RU" sz="1125" kern="1200" dirty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Инвестиционная программа утверждена совместным приказом Министерства энергетики РК от </a:t>
            </a:r>
            <a:r>
              <a:rPr lang="en-US" sz="1125" kern="1200" dirty="0" smtClean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31 </a:t>
            </a:r>
            <a:r>
              <a:rPr lang="ru-RU" sz="1125" kern="1200" dirty="0" smtClean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декабря </a:t>
            </a:r>
            <a:r>
              <a:rPr lang="ru-RU" sz="1125" kern="1200" dirty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202</a:t>
            </a:r>
            <a:r>
              <a:rPr lang="en-US" sz="1125" kern="1200" dirty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4</a:t>
            </a:r>
            <a:r>
              <a:rPr lang="ru-RU" sz="1125" kern="1200" dirty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 года </a:t>
            </a:r>
            <a:r>
              <a:rPr lang="ru-RU" sz="1125" kern="1200" dirty="0" smtClean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№504 </a:t>
            </a:r>
            <a:r>
              <a:rPr lang="ru-RU" sz="1125" kern="1200" dirty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и Департамента Комитета по регулированию естественных монополий Министерства национальной экономики РК по городу Алматы от </a:t>
            </a:r>
            <a:r>
              <a:rPr lang="ru-RU" sz="1125" kern="1200" dirty="0" smtClean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13 </a:t>
            </a:r>
            <a:r>
              <a:rPr lang="ru-RU" sz="1125" kern="1200" dirty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декабря </a:t>
            </a:r>
            <a:r>
              <a:rPr lang="ru-RU" sz="1125" kern="1200" dirty="0" smtClean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2024 </a:t>
            </a:r>
            <a:r>
              <a:rPr lang="ru-RU" sz="1125" kern="1200" dirty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года </a:t>
            </a:r>
            <a:r>
              <a:rPr lang="ru-RU" sz="1125" kern="1200" dirty="0" smtClean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№165-ОД</a:t>
            </a:r>
            <a:r>
              <a:rPr lang="ru-RU" sz="1125" kern="1200" dirty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389768"/>
              </p:ext>
            </p:extLst>
          </p:nvPr>
        </p:nvGraphicFramePr>
        <p:xfrm>
          <a:off x="195523" y="1404177"/>
          <a:ext cx="8752954" cy="3524485"/>
        </p:xfrm>
        <a:graphic>
          <a:graphicData uri="http://schemas.openxmlformats.org/drawingml/2006/table">
            <a:tbl>
              <a:tblPr/>
              <a:tblGrid>
                <a:gridCol w="335775">
                  <a:extLst>
                    <a:ext uri="{9D8B030D-6E8A-4147-A177-3AD203B41FA5}">
                      <a16:colId xmlns:a16="http://schemas.microsoft.com/office/drawing/2014/main" val="1973209988"/>
                    </a:ext>
                  </a:extLst>
                </a:gridCol>
                <a:gridCol w="1051543">
                  <a:extLst>
                    <a:ext uri="{9D8B030D-6E8A-4147-A177-3AD203B41FA5}">
                      <a16:colId xmlns:a16="http://schemas.microsoft.com/office/drawing/2014/main" val="4230754816"/>
                    </a:ext>
                  </a:extLst>
                </a:gridCol>
                <a:gridCol w="873071">
                  <a:extLst>
                    <a:ext uri="{9D8B030D-6E8A-4147-A177-3AD203B41FA5}">
                      <a16:colId xmlns:a16="http://schemas.microsoft.com/office/drawing/2014/main" val="1278993424"/>
                    </a:ext>
                  </a:extLst>
                </a:gridCol>
                <a:gridCol w="569185">
                  <a:extLst>
                    <a:ext uri="{9D8B030D-6E8A-4147-A177-3AD203B41FA5}">
                      <a16:colId xmlns:a16="http://schemas.microsoft.com/office/drawing/2014/main" val="2843106848"/>
                    </a:ext>
                  </a:extLst>
                </a:gridCol>
                <a:gridCol w="443771">
                  <a:extLst>
                    <a:ext uri="{9D8B030D-6E8A-4147-A177-3AD203B41FA5}">
                      <a16:colId xmlns:a16="http://schemas.microsoft.com/office/drawing/2014/main" val="4153281125"/>
                    </a:ext>
                  </a:extLst>
                </a:gridCol>
                <a:gridCol w="405182">
                  <a:extLst>
                    <a:ext uri="{9D8B030D-6E8A-4147-A177-3AD203B41FA5}">
                      <a16:colId xmlns:a16="http://schemas.microsoft.com/office/drawing/2014/main" val="2888470557"/>
                    </a:ext>
                  </a:extLst>
                </a:gridCol>
                <a:gridCol w="1075663">
                  <a:extLst>
                    <a:ext uri="{9D8B030D-6E8A-4147-A177-3AD203B41FA5}">
                      <a16:colId xmlns:a16="http://schemas.microsoft.com/office/drawing/2014/main" val="421234616"/>
                    </a:ext>
                  </a:extLst>
                </a:gridCol>
                <a:gridCol w="636432">
                  <a:extLst>
                    <a:ext uri="{9D8B030D-6E8A-4147-A177-3AD203B41FA5}">
                      <a16:colId xmlns:a16="http://schemas.microsoft.com/office/drawing/2014/main" val="3467066403"/>
                    </a:ext>
                  </a:extLst>
                </a:gridCol>
                <a:gridCol w="801000">
                  <a:extLst>
                    <a:ext uri="{9D8B030D-6E8A-4147-A177-3AD203B41FA5}">
                      <a16:colId xmlns:a16="http://schemas.microsoft.com/office/drawing/2014/main" val="3584228562"/>
                    </a:ext>
                  </a:extLst>
                </a:gridCol>
                <a:gridCol w="665656">
                  <a:extLst>
                    <a:ext uri="{9D8B030D-6E8A-4147-A177-3AD203B41FA5}">
                      <a16:colId xmlns:a16="http://schemas.microsoft.com/office/drawing/2014/main" val="3451644691"/>
                    </a:ext>
                  </a:extLst>
                </a:gridCol>
                <a:gridCol w="511302">
                  <a:extLst>
                    <a:ext uri="{9D8B030D-6E8A-4147-A177-3AD203B41FA5}">
                      <a16:colId xmlns:a16="http://schemas.microsoft.com/office/drawing/2014/main" val="1754919778"/>
                    </a:ext>
                  </a:extLst>
                </a:gridCol>
                <a:gridCol w="1384374">
                  <a:extLst>
                    <a:ext uri="{9D8B030D-6E8A-4147-A177-3AD203B41FA5}">
                      <a16:colId xmlns:a16="http://schemas.microsoft.com/office/drawing/2014/main" val="3332728284"/>
                    </a:ext>
                  </a:extLst>
                </a:gridCol>
              </a:tblGrid>
              <a:tr h="28748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Прибыль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Сумма инвестиционной программы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016798"/>
                  </a:ext>
                </a:extLst>
              </a:tr>
              <a:tr h="429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регулируемых услуг и обслуживаемая территория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мероприятий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Ед. изм.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в натуральных показателях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Период предоставления услуги в рамках инвестиционной программы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отклонение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причины отклонения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448413"/>
                  </a:ext>
                </a:extLst>
              </a:tr>
              <a:tr h="283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87318"/>
                  </a:ext>
                </a:extLst>
              </a:tr>
              <a:tr h="1455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57" marR="3857" marT="3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57" marR="3857" marT="3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57" marR="3857" marT="3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857" marR="3857" marT="3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857" marR="3857" marT="3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857" marR="3857" marT="3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857" marR="3857" marT="3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857" marR="3857" marT="3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857" marR="3857" marT="3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857" marR="3857" marT="3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857" marR="3857" marT="3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857" marR="3857" marT="3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546394"/>
                  </a:ext>
                </a:extLst>
              </a:tr>
              <a:tr h="8552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Транспортировка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газа по территории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Мангистауской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Актюбинской,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Кызылординской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Туркестанской области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Расширение ГИС «Бейнеу»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работа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89 965 323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 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 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 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Увеличение с связи с увеличением фактической стоимости работ относительно утвержденной суммы в ИП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985575"/>
                  </a:ext>
                </a:extLst>
              </a:tr>
              <a:tr h="1281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Приобретение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основных средств для поддержания текущего уровня производства и выполнение работ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4 009 300 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4 009 300 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-   </a:t>
                      </a:r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3857" marR="3857" marT="38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799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83173" y="1171452"/>
            <a:ext cx="963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/>
              <a:t>т</a:t>
            </a:r>
            <a:r>
              <a:rPr lang="ru-RU" sz="1000" b="1" i="1" dirty="0" smtClean="0"/>
              <a:t>ыс. тенге</a:t>
            </a:r>
            <a:endParaRPr lang="ru-RU" sz="1000" b="1" i="1" dirty="0"/>
          </a:p>
        </p:txBody>
      </p:sp>
    </p:spTree>
    <p:extLst>
      <p:ext uri="{BB962C8B-B14F-4D97-AF65-F5344CB8AC3E}">
        <p14:creationId xmlns:p14="http://schemas.microsoft.com/office/powerpoint/2010/main" val="26953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4"/>
          <p:cNvGrpSpPr/>
          <p:nvPr/>
        </p:nvGrpSpPr>
        <p:grpSpPr>
          <a:xfrm>
            <a:off x="31751" y="5027614"/>
            <a:ext cx="9112251" cy="82551"/>
            <a:chOff x="1" y="1671514"/>
            <a:chExt cx="1627092" cy="103498"/>
          </a:xfrm>
        </p:grpSpPr>
        <p:sp>
          <p:nvSpPr>
            <p:cNvPr id="118" name="Rectangle 11"/>
            <p:cNvSpPr/>
            <p:nvPr/>
          </p:nvSpPr>
          <p:spPr>
            <a:xfrm>
              <a:off x="1" y="1671514"/>
              <a:ext cx="542364" cy="103498"/>
            </a:xfrm>
            <a:prstGeom prst="rect">
              <a:avLst/>
            </a:prstGeom>
            <a:solidFill>
              <a:srgbClr val="0F6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9" name="Rectangle 12"/>
            <p:cNvSpPr/>
            <p:nvPr/>
          </p:nvSpPr>
          <p:spPr>
            <a:xfrm>
              <a:off x="542365" y="1671514"/>
              <a:ext cx="542364" cy="103498"/>
            </a:xfrm>
            <a:prstGeom prst="rect">
              <a:avLst/>
            </a:pr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0" name="Rectangle 13"/>
            <p:cNvSpPr/>
            <p:nvPr/>
          </p:nvSpPr>
          <p:spPr>
            <a:xfrm>
              <a:off x="1084729" y="1671514"/>
              <a:ext cx="542364" cy="103498"/>
            </a:xfrm>
            <a:prstGeom prst="rect">
              <a:avLst/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-1" y="101601"/>
            <a:ext cx="6060868" cy="307070"/>
          </a:xfrm>
          <a:prstGeom prst="roundRect">
            <a:avLst>
              <a:gd name="adj" fmla="val 2649"/>
            </a:avLst>
          </a:prstGeom>
          <a:solidFill>
            <a:srgbClr val="1AA4BE">
              <a:alpha val="93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6" descr="C:\Users\l.kabdugalieva\Pictures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6"/>
          <a:stretch>
            <a:fillRect/>
          </a:stretch>
        </p:blipFill>
        <p:spPr bwMode="auto">
          <a:xfrm>
            <a:off x="6927851" y="38107"/>
            <a:ext cx="2170431" cy="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233" y="103913"/>
            <a:ext cx="58576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ИСПОЛНЕНИЕ ИНВЕСТИЦИОННОЙ ПРОГРАММЫ ЗА 202</a:t>
            </a:r>
            <a:r>
              <a:rPr lang="en-US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6106585" y="102452"/>
            <a:ext cx="381000" cy="306219"/>
          </a:xfrm>
          <a:prstGeom prst="roundRect">
            <a:avLst>
              <a:gd name="adj" fmla="val 2649"/>
            </a:avLst>
          </a:prstGeom>
          <a:solidFill>
            <a:srgbClr val="00B0F0">
              <a:alpha val="86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57385" y="107243"/>
            <a:ext cx="344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"/>
            <a:ext cx="9144000" cy="5143499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16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0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857613"/>
              </p:ext>
            </p:extLst>
          </p:nvPr>
        </p:nvGraphicFramePr>
        <p:xfrm>
          <a:off x="155578" y="491986"/>
          <a:ext cx="8829393" cy="4383227"/>
        </p:xfrm>
        <a:graphic>
          <a:graphicData uri="http://schemas.openxmlformats.org/drawingml/2006/table">
            <a:tbl>
              <a:tblPr/>
              <a:tblGrid>
                <a:gridCol w="528019">
                  <a:extLst>
                    <a:ext uri="{9D8B030D-6E8A-4147-A177-3AD203B41FA5}">
                      <a16:colId xmlns:a16="http://schemas.microsoft.com/office/drawing/2014/main" val="1818105840"/>
                    </a:ext>
                  </a:extLst>
                </a:gridCol>
                <a:gridCol w="603176">
                  <a:extLst>
                    <a:ext uri="{9D8B030D-6E8A-4147-A177-3AD203B41FA5}">
                      <a16:colId xmlns:a16="http://schemas.microsoft.com/office/drawing/2014/main" val="4152282414"/>
                    </a:ext>
                  </a:extLst>
                </a:gridCol>
                <a:gridCol w="408496">
                  <a:extLst>
                    <a:ext uri="{9D8B030D-6E8A-4147-A177-3AD203B41FA5}">
                      <a16:colId xmlns:a16="http://schemas.microsoft.com/office/drawing/2014/main" val="982695239"/>
                    </a:ext>
                  </a:extLst>
                </a:gridCol>
                <a:gridCol w="696354">
                  <a:extLst>
                    <a:ext uri="{9D8B030D-6E8A-4147-A177-3AD203B41FA5}">
                      <a16:colId xmlns:a16="http://schemas.microsoft.com/office/drawing/2014/main" val="3443387750"/>
                    </a:ext>
                  </a:extLst>
                </a:gridCol>
                <a:gridCol w="528019">
                  <a:extLst>
                    <a:ext uri="{9D8B030D-6E8A-4147-A177-3AD203B41FA5}">
                      <a16:colId xmlns:a16="http://schemas.microsoft.com/office/drawing/2014/main" val="3894783385"/>
                    </a:ext>
                  </a:extLst>
                </a:gridCol>
                <a:gridCol w="528019">
                  <a:extLst>
                    <a:ext uri="{9D8B030D-6E8A-4147-A177-3AD203B41FA5}">
                      <a16:colId xmlns:a16="http://schemas.microsoft.com/office/drawing/2014/main" val="3479109862"/>
                    </a:ext>
                  </a:extLst>
                </a:gridCol>
                <a:gridCol w="528019">
                  <a:extLst>
                    <a:ext uri="{9D8B030D-6E8A-4147-A177-3AD203B41FA5}">
                      <a16:colId xmlns:a16="http://schemas.microsoft.com/office/drawing/2014/main" val="1858503441"/>
                    </a:ext>
                  </a:extLst>
                </a:gridCol>
                <a:gridCol w="743818">
                  <a:extLst>
                    <a:ext uri="{9D8B030D-6E8A-4147-A177-3AD203B41FA5}">
                      <a16:colId xmlns:a16="http://schemas.microsoft.com/office/drawing/2014/main" val="3570795165"/>
                    </a:ext>
                  </a:extLst>
                </a:gridCol>
                <a:gridCol w="743818">
                  <a:extLst>
                    <a:ext uri="{9D8B030D-6E8A-4147-A177-3AD203B41FA5}">
                      <a16:colId xmlns:a16="http://schemas.microsoft.com/office/drawing/2014/main" val="1825494022"/>
                    </a:ext>
                  </a:extLst>
                </a:gridCol>
                <a:gridCol w="725451">
                  <a:extLst>
                    <a:ext uri="{9D8B030D-6E8A-4147-A177-3AD203B41FA5}">
                      <a16:colId xmlns:a16="http://schemas.microsoft.com/office/drawing/2014/main" val="1644845741"/>
                    </a:ext>
                  </a:extLst>
                </a:gridCol>
                <a:gridCol w="528019">
                  <a:extLst>
                    <a:ext uri="{9D8B030D-6E8A-4147-A177-3AD203B41FA5}">
                      <a16:colId xmlns:a16="http://schemas.microsoft.com/office/drawing/2014/main" val="314266708"/>
                    </a:ext>
                  </a:extLst>
                </a:gridCol>
                <a:gridCol w="505061">
                  <a:extLst>
                    <a:ext uri="{9D8B030D-6E8A-4147-A177-3AD203B41FA5}">
                      <a16:colId xmlns:a16="http://schemas.microsoft.com/office/drawing/2014/main" val="1639470944"/>
                    </a:ext>
                  </a:extLst>
                </a:gridCol>
                <a:gridCol w="881562">
                  <a:extLst>
                    <a:ext uri="{9D8B030D-6E8A-4147-A177-3AD203B41FA5}">
                      <a16:colId xmlns:a16="http://schemas.microsoft.com/office/drawing/2014/main" val="555518401"/>
                    </a:ext>
                  </a:extLst>
                </a:gridCol>
                <a:gridCol w="881562">
                  <a:extLst>
                    <a:ext uri="{9D8B030D-6E8A-4147-A177-3AD203B41FA5}">
                      <a16:colId xmlns:a16="http://schemas.microsoft.com/office/drawing/2014/main" val="4064426289"/>
                    </a:ext>
                  </a:extLst>
                </a:gridCol>
              </a:tblGrid>
              <a:tr h="6103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Информация о фактических условиях и размерах финансирования инвестиционной программы, тыс. тенге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программе**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Оценка повышения качества и надежности предоставляемых регулируемых услуг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743160"/>
                  </a:ext>
                </a:extLst>
              </a:tr>
              <a:tr h="5050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собственные средства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Заемные средства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Бюджетные средства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Улучшение производственных показателей, %, по годам реализации в зависимости от утвержденной инвестиционной программы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Снижение потерь, %, по годам реализации в зависимости от утвержденной инвестиционной программы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Снижение аварийности, по годам реализации в зависимости от утвержденной инвестиционной программы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19823"/>
                  </a:ext>
                </a:extLst>
              </a:tr>
              <a:tr h="175286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Амортизация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Прибыль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162186"/>
                  </a:ext>
                </a:extLst>
              </a:tr>
              <a:tr h="755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факт прошлого года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факт текущего года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факт прошлого года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факт текущего года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факт прошлого года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факт текущего года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B4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442251"/>
                  </a:ext>
                </a:extLst>
              </a:tr>
              <a:tr h="254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264545"/>
                  </a:ext>
                </a:extLst>
              </a:tr>
              <a:tr h="505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4 670 827 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51" marR="2551" marT="25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83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4"/>
          <p:cNvGrpSpPr/>
          <p:nvPr/>
        </p:nvGrpSpPr>
        <p:grpSpPr>
          <a:xfrm>
            <a:off x="31751" y="5027614"/>
            <a:ext cx="9112251" cy="82551"/>
            <a:chOff x="1" y="1671514"/>
            <a:chExt cx="1627092" cy="103498"/>
          </a:xfrm>
        </p:grpSpPr>
        <p:sp>
          <p:nvSpPr>
            <p:cNvPr id="118" name="Rectangle 11"/>
            <p:cNvSpPr/>
            <p:nvPr/>
          </p:nvSpPr>
          <p:spPr>
            <a:xfrm>
              <a:off x="1" y="1671514"/>
              <a:ext cx="542364" cy="103498"/>
            </a:xfrm>
            <a:prstGeom prst="rect">
              <a:avLst/>
            </a:prstGeom>
            <a:solidFill>
              <a:srgbClr val="0F6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9" name="Rectangle 12"/>
            <p:cNvSpPr/>
            <p:nvPr/>
          </p:nvSpPr>
          <p:spPr>
            <a:xfrm>
              <a:off x="542365" y="1671514"/>
              <a:ext cx="542364" cy="103498"/>
            </a:xfrm>
            <a:prstGeom prst="rect">
              <a:avLst/>
            </a:pr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0" name="Rectangle 13"/>
            <p:cNvSpPr/>
            <p:nvPr/>
          </p:nvSpPr>
          <p:spPr>
            <a:xfrm>
              <a:off x="1084729" y="1671514"/>
              <a:ext cx="542364" cy="103498"/>
            </a:xfrm>
            <a:prstGeom prst="rect">
              <a:avLst/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-1" y="101601"/>
            <a:ext cx="4657267" cy="307070"/>
          </a:xfrm>
          <a:prstGeom prst="roundRect">
            <a:avLst>
              <a:gd name="adj" fmla="val 2649"/>
            </a:avLst>
          </a:prstGeom>
          <a:solidFill>
            <a:srgbClr val="1AA4BE">
              <a:alpha val="93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6" descr="C:\Users\l.kabdugalieva\Pictures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6"/>
          <a:stretch>
            <a:fillRect/>
          </a:stretch>
        </p:blipFill>
        <p:spPr bwMode="auto">
          <a:xfrm>
            <a:off x="6927851" y="38107"/>
            <a:ext cx="2170431" cy="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233" y="103913"/>
            <a:ext cx="58576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ИСПОЛНЕНИЕ ТАРИФНОЙ СМЕТЫ ЗА 202</a:t>
            </a:r>
            <a:r>
              <a:rPr lang="en-US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4 </a:t>
            </a:r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4702699" y="96810"/>
            <a:ext cx="381000" cy="306219"/>
          </a:xfrm>
          <a:prstGeom prst="roundRect">
            <a:avLst>
              <a:gd name="adj" fmla="val 2649"/>
            </a:avLst>
          </a:prstGeom>
          <a:solidFill>
            <a:srgbClr val="00B0F0">
              <a:alpha val="86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753499" y="101601"/>
            <a:ext cx="344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"/>
            <a:ext cx="9144000" cy="5143499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16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0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670582"/>
              </p:ext>
            </p:extLst>
          </p:nvPr>
        </p:nvGraphicFramePr>
        <p:xfrm>
          <a:off x="96233" y="527264"/>
          <a:ext cx="8946166" cy="4478148"/>
        </p:xfrm>
        <a:graphic>
          <a:graphicData uri="http://schemas.openxmlformats.org/drawingml/2006/table">
            <a:tbl>
              <a:tblPr firstRow="1" bandRow="1"/>
              <a:tblGrid>
                <a:gridCol w="623813">
                  <a:extLst>
                    <a:ext uri="{9D8B030D-6E8A-4147-A177-3AD203B41FA5}">
                      <a16:colId xmlns:a16="http://schemas.microsoft.com/office/drawing/2014/main" val="4148375768"/>
                    </a:ext>
                  </a:extLst>
                </a:gridCol>
                <a:gridCol w="1519960">
                  <a:extLst>
                    <a:ext uri="{9D8B030D-6E8A-4147-A177-3AD203B41FA5}">
                      <a16:colId xmlns:a16="http://schemas.microsoft.com/office/drawing/2014/main" val="1901340684"/>
                    </a:ext>
                  </a:extLst>
                </a:gridCol>
                <a:gridCol w="1079525">
                  <a:extLst>
                    <a:ext uri="{9D8B030D-6E8A-4147-A177-3AD203B41FA5}">
                      <a16:colId xmlns:a16="http://schemas.microsoft.com/office/drawing/2014/main" val="1328778502"/>
                    </a:ext>
                  </a:extLst>
                </a:gridCol>
                <a:gridCol w="1948268">
                  <a:extLst>
                    <a:ext uri="{9D8B030D-6E8A-4147-A177-3AD203B41FA5}">
                      <a16:colId xmlns:a16="http://schemas.microsoft.com/office/drawing/2014/main" val="3132134219"/>
                    </a:ext>
                  </a:extLst>
                </a:gridCol>
                <a:gridCol w="1760870">
                  <a:extLst>
                    <a:ext uri="{9D8B030D-6E8A-4147-A177-3AD203B41FA5}">
                      <a16:colId xmlns:a16="http://schemas.microsoft.com/office/drawing/2014/main" val="3117630981"/>
                    </a:ext>
                  </a:extLst>
                </a:gridCol>
                <a:gridCol w="1197165">
                  <a:extLst>
                    <a:ext uri="{9D8B030D-6E8A-4147-A177-3AD203B41FA5}">
                      <a16:colId xmlns:a16="http://schemas.microsoft.com/office/drawing/2014/main" val="3798335197"/>
                    </a:ext>
                  </a:extLst>
                </a:gridCol>
                <a:gridCol w="816565">
                  <a:extLst>
                    <a:ext uri="{9D8B030D-6E8A-4147-A177-3AD203B41FA5}">
                      <a16:colId xmlns:a16="http://schemas.microsoft.com/office/drawing/2014/main" val="1631781302"/>
                    </a:ext>
                  </a:extLst>
                </a:gridCol>
              </a:tblGrid>
              <a:tr h="470999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Утвержденные</a:t>
                      </a:r>
                      <a:r>
                        <a:rPr lang="ru-RU" sz="105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050" b="1" i="0" u="none" strike="noStrike" kern="1200" baseline="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значения</a:t>
                      </a:r>
                      <a:endParaRPr lang="ru-RU" sz="105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Фактическое</a:t>
                      </a:r>
                      <a:endParaRPr lang="en-US" sz="105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 исполнение</a:t>
                      </a:r>
                    </a:p>
                    <a:p>
                      <a:pPr algn="ctr" rtl="0" fontAlgn="ctr"/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Отклонение,</a:t>
                      </a:r>
                    </a:p>
                    <a:p>
                      <a:pPr algn="ctr" rtl="0" fontAlgn="ctr"/>
                      <a:r>
                        <a:rPr lang="ru-RU" sz="105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Отклонение, в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15600"/>
                  </a:ext>
                </a:extLst>
              </a:tr>
              <a:tr h="556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Затраты на производство товаров и предоставление услуг, всего, в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49 718 071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53 468 776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3 750 706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629629"/>
                  </a:ext>
                </a:extLst>
              </a:tr>
              <a:tr h="177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Амортизация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27 577 473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29 413 265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1 835 792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436650"/>
                  </a:ext>
                </a:extLst>
              </a:tr>
              <a:tr h="308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периода всего, в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12 807 220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15 611 075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2 803 855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122%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21919"/>
                  </a:ext>
                </a:extLst>
              </a:tr>
              <a:tr h="6074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Общие и административные расходы, всего: 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2 257 820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5 061 676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2 803 855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281064"/>
                  </a:ext>
                </a:extLst>
              </a:tr>
              <a:tr h="1588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Амортизация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701 047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747 079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46 032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027327"/>
                  </a:ext>
                </a:extLst>
              </a:tr>
              <a:tr h="308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вознаграждение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10 549 399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</a:t>
                      </a: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10 549 399 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endParaRPr lang="ru-RU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en-US" sz="10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ru-RU" sz="10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0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842595"/>
                  </a:ext>
                </a:extLst>
              </a:tr>
              <a:tr h="1588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затрат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62 525 291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69 079 851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6 554 561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110%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324089"/>
                  </a:ext>
                </a:extLst>
              </a:tr>
              <a:tr h="1588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Прибыль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80 224 286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78 289 096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-1 935 190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193416"/>
                  </a:ext>
                </a:extLst>
              </a:tr>
              <a:tr h="177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доходов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142 749 577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147 368 948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4 619 370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652758"/>
                  </a:ext>
                </a:extLst>
              </a:tr>
              <a:tr h="1588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оказываемых услуг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1000м3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15 313 851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16 138 168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824 317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974397"/>
                  </a:ext>
                </a:extLst>
              </a:tr>
              <a:tr h="158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1000м3/100км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178 048 272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182 860 643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4 812 371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331100"/>
                  </a:ext>
                </a:extLst>
              </a:tr>
              <a:tr h="1588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Нормативные технические потери,%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   2,9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2,5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984570"/>
                  </a:ext>
                </a:extLst>
              </a:tr>
              <a:tr h="236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м3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437 096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406 696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            30 400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330571"/>
                  </a:ext>
                </a:extLst>
              </a:tr>
              <a:tr h="282472">
                <a:tc rowSpan="2"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Тариф (без НДС) за 1000м3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тенге 1000м3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12 415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12 415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837139"/>
                  </a:ext>
                </a:extLst>
              </a:tr>
              <a:tr h="348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Тариф (без НДС)  за 1000м3/100км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тенге 1000м3/100 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902,08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902,08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870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4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4;p5"/>
          <p:cNvSpPr/>
          <p:nvPr/>
        </p:nvSpPr>
        <p:spPr>
          <a:xfrm>
            <a:off x="4328742" y="0"/>
            <a:ext cx="4567029" cy="5019674"/>
          </a:xfrm>
          <a:prstGeom prst="rect">
            <a:avLst/>
          </a:prstGeom>
          <a:solidFill>
            <a:srgbClr val="DBEEF4">
              <a:alpha val="36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Google Shape;14;p5"/>
          <p:cNvSpPr/>
          <p:nvPr/>
        </p:nvSpPr>
        <p:spPr>
          <a:xfrm>
            <a:off x="34787" y="0"/>
            <a:ext cx="4537213" cy="5034170"/>
          </a:xfrm>
          <a:prstGeom prst="rect">
            <a:avLst/>
          </a:prstGeom>
          <a:solidFill>
            <a:srgbClr val="30385E">
              <a:alpha val="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7" name="Group 14"/>
          <p:cNvGrpSpPr/>
          <p:nvPr/>
        </p:nvGrpSpPr>
        <p:grpSpPr>
          <a:xfrm>
            <a:off x="31751" y="5027614"/>
            <a:ext cx="9112251" cy="82551"/>
            <a:chOff x="1" y="1671514"/>
            <a:chExt cx="1627092" cy="103498"/>
          </a:xfrm>
        </p:grpSpPr>
        <p:sp>
          <p:nvSpPr>
            <p:cNvPr id="118" name="Rectangle 11"/>
            <p:cNvSpPr/>
            <p:nvPr/>
          </p:nvSpPr>
          <p:spPr>
            <a:xfrm>
              <a:off x="1" y="1671514"/>
              <a:ext cx="542364" cy="103498"/>
            </a:xfrm>
            <a:prstGeom prst="rect">
              <a:avLst/>
            </a:prstGeom>
            <a:solidFill>
              <a:srgbClr val="0F6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9" name="Rectangle 12"/>
            <p:cNvSpPr/>
            <p:nvPr/>
          </p:nvSpPr>
          <p:spPr>
            <a:xfrm>
              <a:off x="542365" y="1671514"/>
              <a:ext cx="542364" cy="103498"/>
            </a:xfrm>
            <a:prstGeom prst="rect">
              <a:avLst/>
            </a:pr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0" name="Rectangle 13"/>
            <p:cNvSpPr/>
            <p:nvPr/>
          </p:nvSpPr>
          <p:spPr>
            <a:xfrm>
              <a:off x="1084729" y="1671514"/>
              <a:ext cx="542364" cy="103498"/>
            </a:xfrm>
            <a:prstGeom prst="rect">
              <a:avLst/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-1" y="101601"/>
            <a:ext cx="4657267" cy="307070"/>
          </a:xfrm>
          <a:prstGeom prst="roundRect">
            <a:avLst>
              <a:gd name="adj" fmla="val 2649"/>
            </a:avLst>
          </a:prstGeom>
          <a:solidFill>
            <a:srgbClr val="1AA4BE">
              <a:alpha val="93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6" descr="C:\Users\l.kabdugalieva\Pictures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6"/>
          <a:stretch>
            <a:fillRect/>
          </a:stretch>
        </p:blipFill>
        <p:spPr bwMode="auto">
          <a:xfrm>
            <a:off x="6927851" y="38107"/>
            <a:ext cx="2170431" cy="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233" y="103913"/>
            <a:ext cx="58576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СТРУКТУРА ЗАТРАТ ТАРИФНОЙ СМЕТЫ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4702699" y="96810"/>
            <a:ext cx="381000" cy="306219"/>
          </a:xfrm>
          <a:prstGeom prst="roundRect">
            <a:avLst>
              <a:gd name="adj" fmla="val 2649"/>
            </a:avLst>
          </a:prstGeom>
          <a:solidFill>
            <a:srgbClr val="00B0F0">
              <a:alpha val="86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753499" y="101601"/>
            <a:ext cx="344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"/>
            <a:ext cx="9144000" cy="5143499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16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0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454915"/>
              </p:ext>
            </p:extLst>
          </p:nvPr>
        </p:nvGraphicFramePr>
        <p:xfrm>
          <a:off x="240031" y="496537"/>
          <a:ext cx="4331970" cy="4440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4581067" y="555320"/>
            <a:ext cx="3862" cy="4381408"/>
          </a:xfrm>
          <a:prstGeom prst="line">
            <a:avLst/>
          </a:prstGeom>
          <a:ln w="12700">
            <a:solidFill>
              <a:srgbClr val="0070C0">
                <a:alpha val="67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266934"/>
              </p:ext>
            </p:extLst>
          </p:nvPr>
        </p:nvGraphicFramePr>
        <p:xfrm>
          <a:off x="4887594" y="96810"/>
          <a:ext cx="4475768" cy="5920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0375" y="748029"/>
            <a:ext cx="3905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libri "/>
                <a:cs typeface="Arial" panose="020B0604020202020204" pitchFamily="34" charset="0"/>
              </a:rPr>
              <a:t>СЕБЕСТОИМОСТЬ – </a:t>
            </a:r>
            <a:r>
              <a:rPr lang="en-US" b="1" dirty="0" smtClean="0">
                <a:solidFill>
                  <a:srgbClr val="002060"/>
                </a:solidFill>
                <a:latin typeface="Calibri "/>
                <a:cs typeface="Arial" panose="020B0604020202020204" pitchFamily="34" charset="0"/>
              </a:rPr>
              <a:t>53</a:t>
            </a:r>
            <a:r>
              <a:rPr lang="ru-RU" b="1" dirty="0" smtClean="0">
                <a:solidFill>
                  <a:srgbClr val="002060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alibri "/>
                <a:cs typeface="Arial" panose="020B0604020202020204" pitchFamily="34" charset="0"/>
              </a:rPr>
              <a:t>468</a:t>
            </a:r>
            <a:r>
              <a:rPr lang="ru-RU" b="1" dirty="0" smtClean="0">
                <a:solidFill>
                  <a:srgbClr val="002060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alibri "/>
                <a:cs typeface="Arial" panose="020B0604020202020204" pitchFamily="34" charset="0"/>
              </a:rPr>
              <a:t>776</a:t>
            </a:r>
            <a:r>
              <a:rPr lang="ru-RU" b="1" dirty="0" smtClean="0">
                <a:solidFill>
                  <a:srgbClr val="002060"/>
                </a:solidFill>
                <a:latin typeface="Calibri "/>
                <a:cs typeface="Arial" panose="020B0604020202020204" pitchFamily="34" charset="0"/>
              </a:rPr>
              <a:t> тыс.</a:t>
            </a:r>
            <a:r>
              <a:rPr lang="en-US" b="1" dirty="0" smtClean="0">
                <a:solidFill>
                  <a:srgbClr val="002060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libri "/>
                <a:cs typeface="Arial" panose="020B0604020202020204" pitchFamily="34" charset="0"/>
              </a:rPr>
              <a:t>тенге</a:t>
            </a:r>
            <a:endParaRPr lang="ru-RU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9024" y="748028"/>
            <a:ext cx="40075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ПЕРИОДА – </a:t>
            </a:r>
            <a:r>
              <a:rPr lang="ru-RU" sz="1300" b="1" dirty="0">
                <a:solidFill>
                  <a:srgbClr val="002060"/>
                </a:solidFill>
                <a:latin typeface="Calibri "/>
                <a:cs typeface="Arial" panose="020B0604020202020204" pitchFamily="34" charset="0"/>
              </a:rPr>
              <a:t>15 611 </a:t>
            </a:r>
            <a:r>
              <a:rPr lang="ru-RU" sz="1300" b="1" dirty="0" smtClean="0">
                <a:solidFill>
                  <a:srgbClr val="002060"/>
                </a:solidFill>
                <a:latin typeface="Calibri "/>
                <a:cs typeface="Arial" panose="020B0604020202020204" pitchFamily="34" charset="0"/>
              </a:rPr>
              <a:t>075 тыс. тенге</a:t>
            </a:r>
            <a:endParaRPr lang="ru-RU" sz="1300" b="1" dirty="0">
              <a:solidFill>
                <a:srgbClr val="002060"/>
              </a:solidFill>
              <a:latin typeface="Calibri 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Shap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Text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ongCallou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LAT" val="True"/>
  <p:tag name="NAME" val="SplitFlo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heme/theme1.xml><?xml version="1.0" encoding="utf-8"?>
<a:theme xmlns:a="http://schemas.openxmlformats.org/drawingml/2006/main" name="Project Plan">
  <a:themeElements>
    <a:clrScheme name="Custom 53">
      <a:dk1>
        <a:srgbClr val="323C40"/>
      </a:dk1>
      <a:lt1>
        <a:srgbClr val="FEFFFF"/>
      </a:lt1>
      <a:dk2>
        <a:srgbClr val="384F62"/>
      </a:dk2>
      <a:lt2>
        <a:srgbClr val="4D647A"/>
      </a:lt2>
      <a:accent1>
        <a:srgbClr val="FFBF76"/>
      </a:accent1>
      <a:accent2>
        <a:srgbClr val="74C4BE"/>
      </a:accent2>
      <a:accent3>
        <a:srgbClr val="F7655F"/>
      </a:accent3>
      <a:accent4>
        <a:srgbClr val="3497DF"/>
      </a:accent4>
      <a:accent5>
        <a:srgbClr val="E1E1E3"/>
      </a:accent5>
      <a:accent6>
        <a:srgbClr val="F4F4F4"/>
      </a:accent6>
      <a:hlink>
        <a:srgbClr val="E1E1E3"/>
      </a:hlink>
      <a:folHlink>
        <a:srgbClr val="F4F4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White_RU_9260DX _16x9_OF_v1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980EF"/>
      </a:accent1>
      <a:accent2>
        <a:srgbClr val="34F7D3"/>
      </a:accent2>
      <a:accent3>
        <a:srgbClr val="10B3F0"/>
      </a:accent3>
      <a:accent4>
        <a:srgbClr val="3554F5"/>
      </a:accent4>
      <a:accent5>
        <a:srgbClr val="F3F3F3"/>
      </a:accent5>
      <a:accent6>
        <a:srgbClr val="A1A1A1"/>
      </a:accent6>
      <a:hlink>
        <a:srgbClr val="0000FF"/>
      </a:hlink>
      <a:folHlink>
        <a:srgbClr val="800080"/>
      </a:folHlink>
    </a:clrScheme>
    <a:fontScheme name="Custom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3980EF"/>
        </a:accent1>
        <a:accent2>
          <a:srgbClr val="34F7D3"/>
        </a:accent2>
        <a:accent3>
          <a:srgbClr val="10B3F0"/>
        </a:accent3>
        <a:accent4>
          <a:srgbClr val="3554F5"/>
        </a:accent4>
        <a:accent5>
          <a:srgbClr val="F3F3F3"/>
        </a:accent5>
        <a:accent6>
          <a:srgbClr val="A1A1A1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Latest template.potx" id="{1933530F-DADF-4AFD-B505-38115A6A16D9}" vid="{13D4DB5F-6921-4089-A656-569D39AD41A6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23018</TotalTime>
  <Words>2375</Words>
  <Application>Microsoft Office PowerPoint</Application>
  <PresentationFormat>Экран (16:9)</PresentationFormat>
  <Paragraphs>666</Paragraphs>
  <Slides>14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39" baseType="lpstr">
      <vt:lpstr>Open Sans</vt:lpstr>
      <vt:lpstr>DengXian</vt:lpstr>
      <vt:lpstr>Wingdings</vt:lpstr>
      <vt:lpstr>Ubuntu</vt:lpstr>
      <vt:lpstr>Roboto Condensed Light</vt:lpstr>
      <vt:lpstr>Calibri</vt:lpstr>
      <vt:lpstr>Montserrat Light</vt:lpstr>
      <vt:lpstr>SeroPro</vt:lpstr>
      <vt:lpstr>Segoe UI Light</vt:lpstr>
      <vt:lpstr>Calibri Light</vt:lpstr>
      <vt:lpstr>Montserrat</vt:lpstr>
      <vt:lpstr>Times New Roman</vt:lpstr>
      <vt:lpstr>Calibri </vt:lpstr>
      <vt:lpstr>Verdana Pro</vt:lpstr>
      <vt:lpstr>D # @</vt:lpstr>
      <vt:lpstr>Segoe UI</vt:lpstr>
      <vt:lpstr>Georgia</vt:lpstr>
      <vt:lpstr>Arial</vt:lpstr>
      <vt:lpstr>Segoe UI Semibold</vt:lpstr>
      <vt:lpstr>Project Plan</vt:lpstr>
      <vt:lpstr>Office Theme</vt:lpstr>
      <vt:lpstr>1_Office Theme</vt:lpstr>
      <vt:lpstr>6_White_RU_9260DX _16x9_OF_v1</vt:lpstr>
      <vt:lpstr>Слайд think-cell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Курганов Алмаз Шухратович</dc:creator>
  <cp:lastModifiedBy>Amankelsin Amangeldin</cp:lastModifiedBy>
  <cp:revision>608</cp:revision>
  <cp:lastPrinted>2024-04-05T09:54:23Z</cp:lastPrinted>
  <dcterms:modified xsi:type="dcterms:W3CDTF">2025-04-10T12:52:51Z</dcterms:modified>
</cp:coreProperties>
</file>